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101" r:id="rId1"/>
    <p:sldMasterId id="2147486827" r:id="rId2"/>
    <p:sldMasterId id="2147486839" r:id="rId3"/>
    <p:sldMasterId id="2147486853" r:id="rId4"/>
    <p:sldMasterId id="2147486865" r:id="rId5"/>
    <p:sldMasterId id="2147486879" r:id="rId6"/>
    <p:sldMasterId id="2147486892" r:id="rId7"/>
    <p:sldMasterId id="2147486894" r:id="rId8"/>
    <p:sldMasterId id="2147486908" r:id="rId9"/>
    <p:sldMasterId id="2147486921" r:id="rId10"/>
    <p:sldMasterId id="2147486935" r:id="rId11"/>
    <p:sldMasterId id="2147486948" r:id="rId12"/>
    <p:sldMasterId id="2147486960" r:id="rId13"/>
    <p:sldMasterId id="2147486972" r:id="rId14"/>
    <p:sldMasterId id="2147486984" r:id="rId15"/>
    <p:sldMasterId id="2147486996" r:id="rId16"/>
    <p:sldMasterId id="2147487008" r:id="rId17"/>
    <p:sldMasterId id="2147487020" r:id="rId18"/>
    <p:sldMasterId id="2147487032" r:id="rId19"/>
    <p:sldMasterId id="2147487044" r:id="rId20"/>
    <p:sldMasterId id="2147487068" r:id="rId21"/>
    <p:sldMasterId id="2147487084" r:id="rId22"/>
  </p:sldMasterIdLst>
  <p:notesMasterIdLst>
    <p:notesMasterId r:id="rId111"/>
  </p:notesMasterIdLst>
  <p:sldIdLst>
    <p:sldId id="4229" r:id="rId23"/>
    <p:sldId id="4841" r:id="rId24"/>
    <p:sldId id="4842" r:id="rId25"/>
    <p:sldId id="4843" r:id="rId26"/>
    <p:sldId id="4844" r:id="rId27"/>
    <p:sldId id="4230" r:id="rId28"/>
    <p:sldId id="4231" r:id="rId29"/>
    <p:sldId id="4838" r:id="rId30"/>
    <p:sldId id="870" r:id="rId31"/>
    <p:sldId id="871" r:id="rId32"/>
    <p:sldId id="872" r:id="rId33"/>
    <p:sldId id="873" r:id="rId34"/>
    <p:sldId id="874" r:id="rId35"/>
    <p:sldId id="875" r:id="rId36"/>
    <p:sldId id="876" r:id="rId37"/>
    <p:sldId id="877" r:id="rId38"/>
    <p:sldId id="364" r:id="rId39"/>
    <p:sldId id="365" r:id="rId40"/>
    <p:sldId id="366" r:id="rId41"/>
    <p:sldId id="642" r:id="rId42"/>
    <p:sldId id="643" r:id="rId43"/>
    <p:sldId id="276" r:id="rId44"/>
    <p:sldId id="4242" r:id="rId45"/>
    <p:sldId id="258" r:id="rId46"/>
    <p:sldId id="281" r:id="rId47"/>
    <p:sldId id="4232" r:id="rId48"/>
    <p:sldId id="4233" r:id="rId49"/>
    <p:sldId id="4234" r:id="rId50"/>
    <p:sldId id="4120" r:id="rId51"/>
    <p:sldId id="4124" r:id="rId52"/>
    <p:sldId id="4125" r:id="rId53"/>
    <p:sldId id="4235" r:id="rId54"/>
    <p:sldId id="4128" r:id="rId55"/>
    <p:sldId id="4129" r:id="rId56"/>
    <p:sldId id="280" r:id="rId57"/>
    <p:sldId id="299" r:id="rId58"/>
    <p:sldId id="311" r:id="rId59"/>
    <p:sldId id="312" r:id="rId60"/>
    <p:sldId id="4241" r:id="rId61"/>
    <p:sldId id="282" r:id="rId62"/>
    <p:sldId id="313" r:id="rId63"/>
    <p:sldId id="4240" r:id="rId64"/>
    <p:sldId id="283" r:id="rId65"/>
    <p:sldId id="303" r:id="rId66"/>
    <p:sldId id="4840" r:id="rId67"/>
    <p:sldId id="4239" r:id="rId68"/>
    <p:sldId id="314" r:id="rId69"/>
    <p:sldId id="363" r:id="rId70"/>
    <p:sldId id="3630" r:id="rId71"/>
    <p:sldId id="4238" r:id="rId72"/>
    <p:sldId id="315" r:id="rId73"/>
    <p:sldId id="4237" r:id="rId74"/>
    <p:sldId id="316" r:id="rId75"/>
    <p:sldId id="367" r:id="rId76"/>
    <p:sldId id="368" r:id="rId77"/>
    <p:sldId id="369" r:id="rId78"/>
    <p:sldId id="370" r:id="rId79"/>
    <p:sldId id="371" r:id="rId80"/>
    <p:sldId id="372" r:id="rId81"/>
    <p:sldId id="373" r:id="rId82"/>
    <p:sldId id="4236" r:id="rId83"/>
    <p:sldId id="323" r:id="rId84"/>
    <p:sldId id="878" r:id="rId85"/>
    <p:sldId id="324" r:id="rId86"/>
    <p:sldId id="340" r:id="rId87"/>
    <p:sldId id="326" r:id="rId88"/>
    <p:sldId id="361" r:id="rId89"/>
    <p:sldId id="644" r:id="rId90"/>
    <p:sldId id="915" r:id="rId91"/>
    <p:sldId id="328" r:id="rId92"/>
    <p:sldId id="4243" r:id="rId93"/>
    <p:sldId id="321" r:id="rId94"/>
    <p:sldId id="322" r:id="rId95"/>
    <p:sldId id="4244" r:id="rId96"/>
    <p:sldId id="319" r:id="rId97"/>
    <p:sldId id="4245" r:id="rId98"/>
    <p:sldId id="914" r:id="rId99"/>
    <p:sldId id="277" r:id="rId100"/>
    <p:sldId id="284" r:id="rId101"/>
    <p:sldId id="417" r:id="rId102"/>
    <p:sldId id="285" r:id="rId103"/>
    <p:sldId id="291" r:id="rId104"/>
    <p:sldId id="286" r:id="rId105"/>
    <p:sldId id="294" r:id="rId106"/>
    <p:sldId id="279" r:id="rId107"/>
    <p:sldId id="4246" r:id="rId108"/>
    <p:sldId id="375" r:id="rId109"/>
    <p:sldId id="523" r:id="rId11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400"/>
    <a:srgbClr val="FF0000"/>
    <a:srgbClr val="FFFFFF"/>
    <a:srgbClr val="996633"/>
    <a:srgbClr val="336600"/>
    <a:srgbClr val="EFE409"/>
    <a:srgbClr val="000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2"/>
    <p:restoredTop sz="81614"/>
  </p:normalViewPr>
  <p:slideViewPr>
    <p:cSldViewPr>
      <p:cViewPr varScale="1">
        <p:scale>
          <a:sx n="82" d="100"/>
          <a:sy n="82" d="100"/>
        </p:scale>
        <p:origin x="168" y="1104"/>
      </p:cViewPr>
      <p:guideLst>
        <p:guide orient="horz" pos="2160"/>
        <p:guide pos="2880"/>
      </p:guideLst>
    </p:cSldViewPr>
  </p:slideViewPr>
  <p:outlineViewPr>
    <p:cViewPr>
      <p:scale>
        <a:sx n="33" d="100"/>
        <a:sy n="33" d="100"/>
      </p:scale>
      <p:origin x="0" y="7496"/>
    </p:cViewPr>
  </p:outlineViewPr>
  <p:notesTextViewPr>
    <p:cViewPr>
      <p:scale>
        <a:sx n="100" d="100"/>
        <a:sy n="100" d="100"/>
      </p:scale>
      <p:origin x="0" y="0"/>
    </p:cViewPr>
  </p:notesTextViewPr>
  <p:sorterViewPr>
    <p:cViewPr varScale="1">
      <p:scale>
        <a:sx n="50" d="100"/>
        <a:sy n="50" d="100"/>
      </p:scale>
      <p:origin x="0" y="24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viewProps" Target="viewProps.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tableStyles" Target="tableStyle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 </a:t>
          </a:r>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0F62506-9B7F-0045-A383-4B173B9EA867}" type="presOf" srcId="{580AAA11-E1E4-FC4E-A546-63E521F462A7}" destId="{DAE7F6D9-575B-6C47-9F2C-6177EB4BA541}" srcOrd="0" destOrd="0" presId="urn:microsoft.com/office/officeart/2005/8/layout/cycle1"/>
    <dgm:cxn modelId="{FA3AD218-748A-9D4B-BC11-30F7DCB69D95}" type="presOf" srcId="{0858D728-97B0-1A41-82DA-1572CE14754F}" destId="{9BE0E30D-6CC1-3143-BC4A-4FF2C5039316}" srcOrd="0" destOrd="0" presId="urn:microsoft.com/office/officeart/2005/8/layout/cycle1"/>
    <dgm:cxn modelId="{3AFB3220-5C57-294E-89D1-16E6A983BBD7}" type="presOf" srcId="{D805A741-31F4-6D45-A082-4AD4C7B066F1}" destId="{7D368AA8-A897-6A44-B2ED-5420DBBF55CD}" srcOrd="0" destOrd="0" presId="urn:microsoft.com/office/officeart/2005/8/layout/cycle1"/>
    <dgm:cxn modelId="{898B4C20-6342-124C-BCA7-A0E051BFF65A}" type="presOf" srcId="{19401D75-4FA1-2642-9C39-67D34D8AB9EC}" destId="{37E24780-EDFC-1D4D-B756-C90BE821441B}" srcOrd="0" destOrd="0" presId="urn:microsoft.com/office/officeart/2005/8/layout/cycle1"/>
    <dgm:cxn modelId="{7D5E7F23-3E89-A444-A22D-0D36FEFC8A5E}"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CF48627-814F-F443-B89F-6A648D55FDB8}" type="presOf" srcId="{931AD6AD-68AD-1F4D-802F-C6CD780A0CDB}" destId="{19DCBC3D-EF34-4444-B52C-E59D1C44CC9D}" srcOrd="0" destOrd="0" presId="urn:microsoft.com/office/officeart/2005/8/layout/cycle1"/>
    <dgm:cxn modelId="{7A691C2F-852A-2D46-97FA-F18008E3FE4C}" type="presOf" srcId="{63159F5F-19C4-974F-B4D9-6A8388E3A179}" destId="{DC85BF06-3190-2C49-B38C-CC01414F9567}" srcOrd="0" destOrd="0" presId="urn:microsoft.com/office/officeart/2005/8/layout/cycle1"/>
    <dgm:cxn modelId="{3F778332-AF01-0B4C-85D9-4E7E4194A800}"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6E9D03D-A124-1640-AE63-9802DEB348B8}" type="presOf" srcId="{8E1255C9-F847-A440-83FF-7AA254CCB896}" destId="{974F300E-4386-5845-9047-D2E50BE5B9DF}" srcOrd="0" destOrd="0" presId="urn:microsoft.com/office/officeart/2005/8/layout/cycle1"/>
    <dgm:cxn modelId="{9CF8D53D-88E1-7845-97FE-041A1CCF06EC}" type="presOf" srcId="{55B5CCF6-1B65-AC49-B1EC-CD09807E71EF}" destId="{76EDA6DC-5A32-7640-86D9-A3D1F65AC2D3}" srcOrd="0" destOrd="0" presId="urn:microsoft.com/office/officeart/2005/8/layout/cycle1"/>
    <dgm:cxn modelId="{A95B3F43-913C-6747-B369-CFD6823B8019}"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51CDC59-D131-394B-A85A-65E2C8D89E4D}" type="presOf" srcId="{D548EBB6-B1A8-4E4A-94F3-38AFF917AA13}" destId="{A85B6194-0CD3-0046-9C07-12EA626BEFA3}" srcOrd="0" destOrd="0" presId="urn:microsoft.com/office/officeart/2005/8/layout/cycle1"/>
    <dgm:cxn modelId="{79522C67-F727-FB46-9C3C-1B3FF80F096A}" type="presOf" srcId="{B6065800-F57E-6842-B73C-614AFBC2DE05}" destId="{2990F259-A510-7044-A15A-189FB55AE5CB}" srcOrd="0" destOrd="0" presId="urn:microsoft.com/office/officeart/2005/8/layout/cycle1"/>
    <dgm:cxn modelId="{72C2786A-170A-7941-BC19-D19D3C3A61E2}" type="presOf" srcId="{591E9484-33B2-714C-AA5D-D47E80DA12F9}" destId="{CDA9BE8C-41E5-BF45-BAB4-5B91BDDEFF8D}" srcOrd="0" destOrd="0" presId="urn:microsoft.com/office/officeart/2005/8/layout/cycle1"/>
    <dgm:cxn modelId="{1645E080-0E66-3042-9970-F0B14D40F2CA}" type="presOf" srcId="{6533DBF9-2933-D44A-B9F0-8FC24EC06F20}" destId="{C4FE94AE-AFAE-8743-9525-171FDA850E0F}" srcOrd="0" destOrd="0" presId="urn:microsoft.com/office/officeart/2005/8/layout/cycle1"/>
    <dgm:cxn modelId="{485A8B86-E2D7-9843-B47A-5D50108E985F}" type="presOf" srcId="{F73B3211-1799-3F44-92B6-7CEE57ECB2D3}" destId="{BF6C208F-01F8-574D-980A-D40F886CF760}" srcOrd="0" destOrd="0" presId="urn:microsoft.com/office/officeart/2005/8/layout/cycle1"/>
    <dgm:cxn modelId="{3D153088-8A63-D744-A086-F11B5524CA42}" type="presOf" srcId="{81D20D5D-F15B-B844-BCE7-07FE2E88C5B6}" destId="{2467F156-8EB3-F044-8664-8B186FD19D40}" srcOrd="0" destOrd="0" presId="urn:microsoft.com/office/officeart/2005/8/layout/cycle1"/>
    <dgm:cxn modelId="{E5794E8E-0448-974E-A839-D2CE4C761A28}"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07BDA9D-99F3-BD44-BCFB-D717A3DFF830}"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0B9EB4-639C-374D-A338-7D86FE452BC9}"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F2DB8C5-39F2-DA4C-9BC9-1A78C2D8290B}"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D3320D3-1B73-B045-ADE4-849A63A7765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C9118EB-FF21-3040-9084-8365B540EBB6}" type="presOf" srcId="{A9914442-2057-0542-A0EA-F935FCA28993}" destId="{B4CE740F-E5F8-1040-9068-3C0CA6A81D60}" srcOrd="0" destOrd="0" presId="urn:microsoft.com/office/officeart/2005/8/layout/cycle1"/>
    <dgm:cxn modelId="{7546D2F3-3276-7E4B-9449-9091A19B0125}" type="presOf" srcId="{325DB5A0-FE7A-8245-9663-7B515E4DF4C8}" destId="{EAEA7D1D-8D8A-4A4B-812D-D24179AFED27}" srcOrd="0" destOrd="0" presId="urn:microsoft.com/office/officeart/2005/8/layout/cycle1"/>
    <dgm:cxn modelId="{E8B5C9F5-5835-4544-B5B4-AF67C59D6FA8}" type="presOf" srcId="{D7E87DE1-03EB-D748-89C5-D76845DF9F58}" destId="{12C576B8-5B2D-B04B-98C4-29D5E499FD83}" srcOrd="0" destOrd="0" presId="urn:microsoft.com/office/officeart/2005/8/layout/cycle1"/>
    <dgm:cxn modelId="{DCA83F37-2F16-624B-AEBB-F8C2E2B948B7}" type="presParOf" srcId="{974F300E-4386-5845-9047-D2E50BE5B9DF}" destId="{BF1A72C0-4F23-214E-B2C0-EC3432C35438}" srcOrd="0" destOrd="0" presId="urn:microsoft.com/office/officeart/2005/8/layout/cycle1"/>
    <dgm:cxn modelId="{8DE26363-D8D8-4145-85A3-D63D8A7DED3B}" type="presParOf" srcId="{974F300E-4386-5845-9047-D2E50BE5B9DF}" destId="{92DA8A36-05F4-4B4C-B207-6FB4CBC9688F}" srcOrd="1" destOrd="0" presId="urn:microsoft.com/office/officeart/2005/8/layout/cycle1"/>
    <dgm:cxn modelId="{1C21968B-9966-3648-AA5A-6F9EE4C3AE0F}" type="presParOf" srcId="{974F300E-4386-5845-9047-D2E50BE5B9DF}" destId="{2990F259-A510-7044-A15A-189FB55AE5CB}" srcOrd="2" destOrd="0" presId="urn:microsoft.com/office/officeart/2005/8/layout/cycle1"/>
    <dgm:cxn modelId="{BDEA0E8F-7058-3444-98D3-47A9D9D2DECF}" type="presParOf" srcId="{974F300E-4386-5845-9047-D2E50BE5B9DF}" destId="{A7A1548F-03D0-7F43-8C4C-631804CE4126}" srcOrd="3" destOrd="0" presId="urn:microsoft.com/office/officeart/2005/8/layout/cycle1"/>
    <dgm:cxn modelId="{0EBEE22E-F93E-114C-98C7-B00A4E4C7C71}" type="presParOf" srcId="{974F300E-4386-5845-9047-D2E50BE5B9DF}" destId="{EAEA7D1D-8D8A-4A4B-812D-D24179AFED27}" srcOrd="4" destOrd="0" presId="urn:microsoft.com/office/officeart/2005/8/layout/cycle1"/>
    <dgm:cxn modelId="{E667B7EA-D333-5B44-8BB2-C517597E5E4A}" type="presParOf" srcId="{974F300E-4386-5845-9047-D2E50BE5B9DF}" destId="{2257407E-2335-6E46-9533-50F1A4869162}" srcOrd="5" destOrd="0" presId="urn:microsoft.com/office/officeart/2005/8/layout/cycle1"/>
    <dgm:cxn modelId="{08A60648-2297-7643-805E-180CC8292461}" type="presParOf" srcId="{974F300E-4386-5845-9047-D2E50BE5B9DF}" destId="{3467B5D4-61EB-4C46-BB87-881C0920F2D1}" srcOrd="6" destOrd="0" presId="urn:microsoft.com/office/officeart/2005/8/layout/cycle1"/>
    <dgm:cxn modelId="{8DC36204-E02F-9F4B-B0FF-A6DEF3D31F0F}" type="presParOf" srcId="{974F300E-4386-5845-9047-D2E50BE5B9DF}" destId="{2467F156-8EB3-F044-8664-8B186FD19D40}" srcOrd="7" destOrd="0" presId="urn:microsoft.com/office/officeart/2005/8/layout/cycle1"/>
    <dgm:cxn modelId="{9EC6FDFA-59F4-CA45-845F-81517542D1CD}" type="presParOf" srcId="{974F300E-4386-5845-9047-D2E50BE5B9DF}" destId="{DC85BF06-3190-2C49-B38C-CC01414F9567}" srcOrd="8" destOrd="0" presId="urn:microsoft.com/office/officeart/2005/8/layout/cycle1"/>
    <dgm:cxn modelId="{3C4A5945-1762-934B-96EB-E4470197CCEF}" type="presParOf" srcId="{974F300E-4386-5845-9047-D2E50BE5B9DF}" destId="{818521AB-CB19-3245-AC47-32330EC1D05A}" srcOrd="9" destOrd="0" presId="urn:microsoft.com/office/officeart/2005/8/layout/cycle1"/>
    <dgm:cxn modelId="{FA1D39A9-E782-9347-8518-32DEBEAA55F1}" type="presParOf" srcId="{974F300E-4386-5845-9047-D2E50BE5B9DF}" destId="{A85B6194-0CD3-0046-9C07-12EA626BEFA3}" srcOrd="10" destOrd="0" presId="urn:microsoft.com/office/officeart/2005/8/layout/cycle1"/>
    <dgm:cxn modelId="{CE6449CF-0941-DD44-8878-2287C21CAA02}" type="presParOf" srcId="{974F300E-4386-5845-9047-D2E50BE5B9DF}" destId="{76EDA6DC-5A32-7640-86D9-A3D1F65AC2D3}" srcOrd="11" destOrd="0" presId="urn:microsoft.com/office/officeart/2005/8/layout/cycle1"/>
    <dgm:cxn modelId="{4A17DED6-D8FE-9B4C-811E-A73CB594984B}" type="presParOf" srcId="{974F300E-4386-5845-9047-D2E50BE5B9DF}" destId="{5FEB966B-5E78-494C-B5A1-6F18B3A362B7}" srcOrd="12" destOrd="0" presId="urn:microsoft.com/office/officeart/2005/8/layout/cycle1"/>
    <dgm:cxn modelId="{4ECDD9D5-C77E-6140-AFC8-CBEEEBAA0757}" type="presParOf" srcId="{974F300E-4386-5845-9047-D2E50BE5B9DF}" destId="{9BE0E30D-6CC1-3143-BC4A-4FF2C5039316}" srcOrd="13" destOrd="0" presId="urn:microsoft.com/office/officeart/2005/8/layout/cycle1"/>
    <dgm:cxn modelId="{592DB12F-7C13-BA49-95A2-897BE9A8C2EF}" type="presParOf" srcId="{974F300E-4386-5845-9047-D2E50BE5B9DF}" destId="{37E24780-EDFC-1D4D-B756-C90BE821441B}" srcOrd="14" destOrd="0" presId="urn:microsoft.com/office/officeart/2005/8/layout/cycle1"/>
    <dgm:cxn modelId="{702B2845-0E52-7A49-90C6-590B8E643913}" type="presParOf" srcId="{974F300E-4386-5845-9047-D2E50BE5B9DF}" destId="{788B510C-5C6F-7E4F-BD2A-4B0F37349509}" srcOrd="15" destOrd="0" presId="urn:microsoft.com/office/officeart/2005/8/layout/cycle1"/>
    <dgm:cxn modelId="{2B467511-D4A3-0F40-A89E-E693A3D63FA0}" type="presParOf" srcId="{974F300E-4386-5845-9047-D2E50BE5B9DF}" destId="{BF6C208F-01F8-574D-980A-D40F886CF760}" srcOrd="16" destOrd="0" presId="urn:microsoft.com/office/officeart/2005/8/layout/cycle1"/>
    <dgm:cxn modelId="{8BB77D12-05A2-FA49-98DD-FEC27A0C5223}" type="presParOf" srcId="{974F300E-4386-5845-9047-D2E50BE5B9DF}" destId="{DAE7F6D9-575B-6C47-9F2C-6177EB4BA541}" srcOrd="17" destOrd="0" presId="urn:microsoft.com/office/officeart/2005/8/layout/cycle1"/>
    <dgm:cxn modelId="{B7AB476A-2EDC-FF4D-AEE9-5021DA5950EC}" type="presParOf" srcId="{974F300E-4386-5845-9047-D2E50BE5B9DF}" destId="{3AD74439-13B4-6B4C-A74C-96BE28333D49}" srcOrd="18" destOrd="0" presId="urn:microsoft.com/office/officeart/2005/8/layout/cycle1"/>
    <dgm:cxn modelId="{37C3962B-367F-FB4C-A0F1-41928B4FAA28}" type="presParOf" srcId="{974F300E-4386-5845-9047-D2E50BE5B9DF}" destId="{B4CE740F-E5F8-1040-9068-3C0CA6A81D60}" srcOrd="19" destOrd="0" presId="urn:microsoft.com/office/officeart/2005/8/layout/cycle1"/>
    <dgm:cxn modelId="{6F37240F-16E5-3949-8421-90A225034B83}" type="presParOf" srcId="{974F300E-4386-5845-9047-D2E50BE5B9DF}" destId="{7D368AA8-A897-6A44-B2ED-5420DBBF55CD}" srcOrd="20" destOrd="0" presId="urn:microsoft.com/office/officeart/2005/8/layout/cycle1"/>
    <dgm:cxn modelId="{0BF070D5-2FEF-364B-BA52-A6539E7CB282}" type="presParOf" srcId="{974F300E-4386-5845-9047-D2E50BE5B9DF}" destId="{256A8A82-B1CB-EF43-AB66-A3D1C8A54B59}" srcOrd="21" destOrd="0" presId="urn:microsoft.com/office/officeart/2005/8/layout/cycle1"/>
    <dgm:cxn modelId="{8B246919-DC00-794D-A2F0-A5137A375FB9}" type="presParOf" srcId="{974F300E-4386-5845-9047-D2E50BE5B9DF}" destId="{36444405-91CC-BC45-909E-8AE477F1EC7C}" srcOrd="22" destOrd="0" presId="urn:microsoft.com/office/officeart/2005/8/layout/cycle1"/>
    <dgm:cxn modelId="{A8E9EA99-4D94-FE4C-9652-526796CA0A21}" type="presParOf" srcId="{974F300E-4386-5845-9047-D2E50BE5B9DF}" destId="{0EBEA1BD-8C57-A847-A4A1-BD492A397D4A}" srcOrd="23" destOrd="0" presId="urn:microsoft.com/office/officeart/2005/8/layout/cycle1"/>
    <dgm:cxn modelId="{147DCEBD-939E-014F-AF0E-304D9CD27B95}" type="presParOf" srcId="{974F300E-4386-5845-9047-D2E50BE5B9DF}" destId="{A1257670-91AA-B74E-AFCB-48382C466D43}" srcOrd="24" destOrd="0" presId="urn:microsoft.com/office/officeart/2005/8/layout/cycle1"/>
    <dgm:cxn modelId="{2071326E-66F3-0840-8BE1-A8BAB6F1636E}" type="presParOf" srcId="{974F300E-4386-5845-9047-D2E50BE5B9DF}" destId="{19DCBC3D-EF34-4444-B52C-E59D1C44CC9D}" srcOrd="25" destOrd="0" presId="urn:microsoft.com/office/officeart/2005/8/layout/cycle1"/>
    <dgm:cxn modelId="{39528E0F-54BC-0848-95D6-2A9DD8A5E9AD}" type="presParOf" srcId="{974F300E-4386-5845-9047-D2E50BE5B9DF}" destId="{CDA9BE8C-41E5-BF45-BAB4-5B91BDDEFF8D}" srcOrd="26" destOrd="0" presId="urn:microsoft.com/office/officeart/2005/8/layout/cycle1"/>
    <dgm:cxn modelId="{5874E16E-EAB6-174B-80EA-3CC48A245993}" type="presParOf" srcId="{974F300E-4386-5845-9047-D2E50BE5B9DF}" destId="{731680F6-F070-374C-97C4-FB0156E03231}" srcOrd="27" destOrd="0" presId="urn:microsoft.com/office/officeart/2005/8/layout/cycle1"/>
    <dgm:cxn modelId="{5D75997E-A254-E949-80F7-3DB149DF6845}" type="presParOf" srcId="{974F300E-4386-5845-9047-D2E50BE5B9DF}" destId="{12C576B8-5B2D-B04B-98C4-29D5E499FD83}" srcOrd="28" destOrd="0" presId="urn:microsoft.com/office/officeart/2005/8/layout/cycle1"/>
    <dgm:cxn modelId="{1FD8CAA4-2C99-EC41-8680-AFB436D5DA3A}" type="presParOf" srcId="{974F300E-4386-5845-9047-D2E50BE5B9DF}" destId="{C4FE94AE-AFAE-8743-9525-171FDA850E0F}" srcOrd="29" destOrd="0" presId="urn:microsoft.com/office/officeart/2005/8/layout/cycle1"/>
    <dgm:cxn modelId="{8F6EF74D-57AC-8849-929C-2929BCD36BC5}" type="presParOf" srcId="{974F300E-4386-5845-9047-D2E50BE5B9DF}" destId="{FBD4D212-3E98-9843-8795-297F9EDDD657}" srcOrd="30" destOrd="0" presId="urn:microsoft.com/office/officeart/2005/8/layout/cycle1"/>
    <dgm:cxn modelId="{65836957-0056-FB40-BC9D-399FCF4D518C}" type="presParOf" srcId="{974F300E-4386-5845-9047-D2E50BE5B9DF}" destId="{54CDBF4B-9D09-3242-A1D5-0506BD1712C5}" srcOrd="31" destOrd="0" presId="urn:microsoft.com/office/officeart/2005/8/layout/cycle1"/>
    <dgm:cxn modelId="{DC4E56E8-2813-4B46-8704-147B28F394B3}" type="presParOf" srcId="{974F300E-4386-5845-9047-D2E50BE5B9DF}" destId="{49452468-AA65-834B-B75D-72A0A7810E13}" srcOrd="32" destOrd="0" presId="urn:microsoft.com/office/officeart/2005/8/layout/cycle1"/>
    <dgm:cxn modelId="{F645EB6C-1B5D-1A45-A7B4-360DDE4158CB}" type="presParOf" srcId="{974F300E-4386-5845-9047-D2E50BE5B9DF}" destId="{B0C742D0-6463-FF41-BE88-36D0AF1ED5D5}" srcOrd="33" destOrd="0" presId="urn:microsoft.com/office/officeart/2005/8/layout/cycle1"/>
    <dgm:cxn modelId="{0A2543D0-A74F-5045-A162-344C75BF84CB}" type="presParOf" srcId="{974F300E-4386-5845-9047-D2E50BE5B9DF}" destId="{CE064FAD-9527-C04A-986D-ADE7F29D4AAF}" srcOrd="34" destOrd="0" presId="urn:microsoft.com/office/officeart/2005/8/layout/cycle1"/>
    <dgm:cxn modelId="{4F38B49F-23A4-944D-8BAA-893A099A638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D0D6923-6B75-294D-A906-46ADFC259224}"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153EC27-56DD-274F-BAD9-6E426375E730}" type="presOf" srcId="{F73B3211-1799-3F44-92B6-7CEE57ECB2D3}" destId="{BF6C208F-01F8-574D-980A-D40F886CF760}" srcOrd="0" destOrd="0" presId="urn:microsoft.com/office/officeart/2005/8/layout/cycle1"/>
    <dgm:cxn modelId="{537F832C-89B2-BA4C-ADDA-DA2D14914C4A}" type="presOf" srcId="{19401D75-4FA1-2642-9C39-67D34D8AB9EC}" destId="{37E24780-EDFC-1D4D-B756-C90BE821441B}" srcOrd="0" destOrd="0" presId="urn:microsoft.com/office/officeart/2005/8/layout/cycle1"/>
    <dgm:cxn modelId="{3E6DAE33-BE2C-304A-B161-7B5AD19BC593}"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9D743A3F-8AB5-4E4B-AD13-E119D508FE49}" type="presOf" srcId="{55B5CCF6-1B65-AC49-B1EC-CD09807E71EF}" destId="{76EDA6DC-5A32-7640-86D9-A3D1F65AC2D3}" srcOrd="0" destOrd="0" presId="urn:microsoft.com/office/officeart/2005/8/layout/cycle1"/>
    <dgm:cxn modelId="{0B2B623F-47DE-BA4A-8B9B-C99D0AF44C45}" type="presOf" srcId="{55E743FA-081E-B447-B4F2-DEEACC6857BC}" destId="{36444405-91CC-BC45-909E-8AE477F1EC7C}" srcOrd="0" destOrd="0" presId="urn:microsoft.com/office/officeart/2005/8/layout/cycle1"/>
    <dgm:cxn modelId="{A6361847-4E23-0542-81B9-F264C4D26E0E}"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29D135F-3A83-1744-A7B6-0C4D77FF5137}" type="presOf" srcId="{C62D126D-D94F-0A45-AAB3-A4A2804A9AA5}" destId="{49452468-AA65-834B-B75D-72A0A7810E13}" srcOrd="0" destOrd="0" presId="urn:microsoft.com/office/officeart/2005/8/layout/cycle1"/>
    <dgm:cxn modelId="{F111956B-024C-184B-B941-3173103D1BF4}" type="presOf" srcId="{325DB5A0-FE7A-8245-9663-7B515E4DF4C8}" destId="{EAEA7D1D-8D8A-4A4B-812D-D24179AFED27}" srcOrd="0" destOrd="0" presId="urn:microsoft.com/office/officeart/2005/8/layout/cycle1"/>
    <dgm:cxn modelId="{9C02C17A-E489-524D-A85E-CB933C4F9DC0}" type="presOf" srcId="{6533DBF9-2933-D44A-B9F0-8FC24EC06F20}" destId="{C4FE94AE-AFAE-8743-9525-171FDA850E0F}" srcOrd="0" destOrd="0" presId="urn:microsoft.com/office/officeart/2005/8/layout/cycle1"/>
    <dgm:cxn modelId="{1912797F-BA85-834C-80D1-7CA4CEA3FD65}" type="presOf" srcId="{63159F5F-19C4-974F-B4D9-6A8388E3A179}" destId="{DC85BF06-3190-2C49-B38C-CC01414F9567}" srcOrd="0" destOrd="0" presId="urn:microsoft.com/office/officeart/2005/8/layout/cycle1"/>
    <dgm:cxn modelId="{DCAFAB85-7C64-AD46-82DD-65E2F858FB78}" type="presOf" srcId="{580AAA11-E1E4-FC4E-A546-63E521F462A7}" destId="{DAE7F6D9-575B-6C47-9F2C-6177EB4BA541}"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0670E19C-ECBB-AE41-B3BB-1EAB28037991}" type="presOf" srcId="{12600BCB-5734-3F4B-9543-0CB09A3EC940}" destId="{92DA8A36-05F4-4B4C-B207-6FB4CBC9688F}" srcOrd="0" destOrd="0" presId="urn:microsoft.com/office/officeart/2005/8/layout/cycle1"/>
    <dgm:cxn modelId="{1B382EA5-72D9-A24E-A825-288A6AE63920}"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D1D7CAC-CED4-0F41-B547-6636A95D5B51}" type="presOf" srcId="{CCCC52AB-CFB4-904A-B94C-E1998826B4F9}" destId="{7C0589C6-43EC-854D-966B-B0C5FE9A8192}" srcOrd="0" destOrd="0" presId="urn:microsoft.com/office/officeart/2005/8/layout/cycle1"/>
    <dgm:cxn modelId="{3FC478AD-33C0-2E43-920C-F64D6A4AD5A7}" type="presOf" srcId="{591E9484-33B2-714C-AA5D-D47E80DA12F9}" destId="{CDA9BE8C-41E5-BF45-BAB4-5B91BDDEFF8D}" srcOrd="0" destOrd="0" presId="urn:microsoft.com/office/officeart/2005/8/layout/cycle1"/>
    <dgm:cxn modelId="{0450BEB8-F5D4-EB44-B56B-A11467754C09}"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13AA02C1-D907-B145-AA86-20DC903B2883}" type="presOf" srcId="{B7792F1E-795A-8A40-9AF9-CBB036406804}" destId="{0EBEA1BD-8C57-A847-A4A1-BD492A397D4A}"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5B688D5-6933-C242-8076-E02C49450FDE}" type="presOf" srcId="{D7E87DE1-03EB-D748-89C5-D76845DF9F58}" destId="{12C576B8-5B2D-B04B-98C4-29D5E499FD83}" srcOrd="0" destOrd="0" presId="urn:microsoft.com/office/officeart/2005/8/layout/cycle1"/>
    <dgm:cxn modelId="{F295BAD5-F5E9-B44E-975B-41C70FE0982E}" type="presOf" srcId="{0858D728-97B0-1A41-82DA-1572CE14754F}" destId="{9BE0E30D-6CC1-3143-BC4A-4FF2C5039316}"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7387F3EC-3732-3A44-A33C-DC7EB2121CA9}" type="presOf" srcId="{B6065800-F57E-6842-B73C-614AFBC2DE05}" destId="{2990F259-A510-7044-A15A-189FB55AE5CB}" srcOrd="0" destOrd="0" presId="urn:microsoft.com/office/officeart/2005/8/layout/cycle1"/>
    <dgm:cxn modelId="{FC6255F0-07AA-0444-83D6-A3644C04BBF6}" type="presOf" srcId="{610909C5-6334-264F-93E0-189A71FB6993}" destId="{54CDBF4B-9D09-3242-A1D5-0506BD1712C5}" srcOrd="0" destOrd="0" presId="urn:microsoft.com/office/officeart/2005/8/layout/cycle1"/>
    <dgm:cxn modelId="{70F6FFF1-0BB6-1A43-8B59-648E79B688FB}" type="presOf" srcId="{A9914442-2057-0542-A0EA-F935FCA28993}" destId="{B4CE740F-E5F8-1040-9068-3C0CA6A81D60}" srcOrd="0" destOrd="0" presId="urn:microsoft.com/office/officeart/2005/8/layout/cycle1"/>
    <dgm:cxn modelId="{D0A6BDF4-AFA8-B24A-A7FD-8EB2611A5AD9}" type="presOf" srcId="{54471214-3ABC-B64E-8935-4F53AC7091F5}" destId="{2257407E-2335-6E46-9533-50F1A4869162}" srcOrd="0" destOrd="0" presId="urn:microsoft.com/office/officeart/2005/8/layout/cycle1"/>
    <dgm:cxn modelId="{4B3026FF-C8EA-F146-9706-E440A14D86DB}" type="presOf" srcId="{D805A741-31F4-6D45-A082-4AD4C7B066F1}" destId="{7D368AA8-A897-6A44-B2ED-5420DBBF55CD}" srcOrd="0" destOrd="0" presId="urn:microsoft.com/office/officeart/2005/8/layout/cycle1"/>
    <dgm:cxn modelId="{F5024F1B-15D3-2241-8239-4D02C8E6DA5A}" type="presParOf" srcId="{974F300E-4386-5845-9047-D2E50BE5B9DF}" destId="{BF1A72C0-4F23-214E-B2C0-EC3432C35438}" srcOrd="0" destOrd="0" presId="urn:microsoft.com/office/officeart/2005/8/layout/cycle1"/>
    <dgm:cxn modelId="{8062C12E-4E9D-D64F-986F-C77C1671E9FF}" type="presParOf" srcId="{974F300E-4386-5845-9047-D2E50BE5B9DF}" destId="{92DA8A36-05F4-4B4C-B207-6FB4CBC9688F}" srcOrd="1" destOrd="0" presId="urn:microsoft.com/office/officeart/2005/8/layout/cycle1"/>
    <dgm:cxn modelId="{23FCC121-FE97-9E47-97D0-03D966B9D6A1}" type="presParOf" srcId="{974F300E-4386-5845-9047-D2E50BE5B9DF}" destId="{2990F259-A510-7044-A15A-189FB55AE5CB}" srcOrd="2" destOrd="0" presId="urn:microsoft.com/office/officeart/2005/8/layout/cycle1"/>
    <dgm:cxn modelId="{800BCBF2-7FA5-A24C-8332-1CDEDB4E97C2}" type="presParOf" srcId="{974F300E-4386-5845-9047-D2E50BE5B9DF}" destId="{A7A1548F-03D0-7F43-8C4C-631804CE4126}" srcOrd="3" destOrd="0" presId="urn:microsoft.com/office/officeart/2005/8/layout/cycle1"/>
    <dgm:cxn modelId="{55E8A0C7-C1F1-E649-A87E-A386959282F8}" type="presParOf" srcId="{974F300E-4386-5845-9047-D2E50BE5B9DF}" destId="{EAEA7D1D-8D8A-4A4B-812D-D24179AFED27}" srcOrd="4" destOrd="0" presId="urn:microsoft.com/office/officeart/2005/8/layout/cycle1"/>
    <dgm:cxn modelId="{5A1E4CBB-B672-3043-BF61-3A569F882ABB}" type="presParOf" srcId="{974F300E-4386-5845-9047-D2E50BE5B9DF}" destId="{2257407E-2335-6E46-9533-50F1A4869162}" srcOrd="5" destOrd="0" presId="urn:microsoft.com/office/officeart/2005/8/layout/cycle1"/>
    <dgm:cxn modelId="{59EFDF5F-FB51-A446-BAFE-A471994EF0FB}" type="presParOf" srcId="{974F300E-4386-5845-9047-D2E50BE5B9DF}" destId="{3467B5D4-61EB-4C46-BB87-881C0920F2D1}" srcOrd="6" destOrd="0" presId="urn:microsoft.com/office/officeart/2005/8/layout/cycle1"/>
    <dgm:cxn modelId="{E948B2CD-24BD-064A-A0D4-3FA938BA9A23}" type="presParOf" srcId="{974F300E-4386-5845-9047-D2E50BE5B9DF}" destId="{2467F156-8EB3-F044-8664-8B186FD19D40}" srcOrd="7" destOrd="0" presId="urn:microsoft.com/office/officeart/2005/8/layout/cycle1"/>
    <dgm:cxn modelId="{0D78F19E-3228-B24C-B218-2DF4B90061F9}" type="presParOf" srcId="{974F300E-4386-5845-9047-D2E50BE5B9DF}" destId="{DC85BF06-3190-2C49-B38C-CC01414F9567}" srcOrd="8" destOrd="0" presId="urn:microsoft.com/office/officeart/2005/8/layout/cycle1"/>
    <dgm:cxn modelId="{DEE0FAB9-D520-C64E-8CE9-19E3B7A6D9B1}" type="presParOf" srcId="{974F300E-4386-5845-9047-D2E50BE5B9DF}" destId="{818521AB-CB19-3245-AC47-32330EC1D05A}" srcOrd="9" destOrd="0" presId="urn:microsoft.com/office/officeart/2005/8/layout/cycle1"/>
    <dgm:cxn modelId="{6C41522D-4EEE-EE48-9CD3-1B1ECFEF6C49}" type="presParOf" srcId="{974F300E-4386-5845-9047-D2E50BE5B9DF}" destId="{A85B6194-0CD3-0046-9C07-12EA626BEFA3}" srcOrd="10" destOrd="0" presId="urn:microsoft.com/office/officeart/2005/8/layout/cycle1"/>
    <dgm:cxn modelId="{DFB97B72-23E7-5642-9CE3-629CA033F594}" type="presParOf" srcId="{974F300E-4386-5845-9047-D2E50BE5B9DF}" destId="{76EDA6DC-5A32-7640-86D9-A3D1F65AC2D3}" srcOrd="11" destOrd="0" presId="urn:microsoft.com/office/officeart/2005/8/layout/cycle1"/>
    <dgm:cxn modelId="{67FF9479-3BE5-954B-8443-E10670E3E17C}" type="presParOf" srcId="{974F300E-4386-5845-9047-D2E50BE5B9DF}" destId="{5FEB966B-5E78-494C-B5A1-6F18B3A362B7}" srcOrd="12" destOrd="0" presId="urn:microsoft.com/office/officeart/2005/8/layout/cycle1"/>
    <dgm:cxn modelId="{2675F049-5DC1-3048-BD44-F1DE6F3C9BC0}" type="presParOf" srcId="{974F300E-4386-5845-9047-D2E50BE5B9DF}" destId="{9BE0E30D-6CC1-3143-BC4A-4FF2C5039316}" srcOrd="13" destOrd="0" presId="urn:microsoft.com/office/officeart/2005/8/layout/cycle1"/>
    <dgm:cxn modelId="{E1F81966-AD42-8F4E-8799-5C855163E2E2}" type="presParOf" srcId="{974F300E-4386-5845-9047-D2E50BE5B9DF}" destId="{37E24780-EDFC-1D4D-B756-C90BE821441B}" srcOrd="14" destOrd="0" presId="urn:microsoft.com/office/officeart/2005/8/layout/cycle1"/>
    <dgm:cxn modelId="{A3724518-BAE5-0741-B93F-CF2B818C17EB}" type="presParOf" srcId="{974F300E-4386-5845-9047-D2E50BE5B9DF}" destId="{788B510C-5C6F-7E4F-BD2A-4B0F37349509}" srcOrd="15" destOrd="0" presId="urn:microsoft.com/office/officeart/2005/8/layout/cycle1"/>
    <dgm:cxn modelId="{41BAED77-627A-5D43-9D66-989C8391F42D}" type="presParOf" srcId="{974F300E-4386-5845-9047-D2E50BE5B9DF}" destId="{BF6C208F-01F8-574D-980A-D40F886CF760}" srcOrd="16" destOrd="0" presId="urn:microsoft.com/office/officeart/2005/8/layout/cycle1"/>
    <dgm:cxn modelId="{026CB761-2AEB-6240-AD4E-EBD6238DBCA1}" type="presParOf" srcId="{974F300E-4386-5845-9047-D2E50BE5B9DF}" destId="{DAE7F6D9-575B-6C47-9F2C-6177EB4BA541}" srcOrd="17" destOrd="0" presId="urn:microsoft.com/office/officeart/2005/8/layout/cycle1"/>
    <dgm:cxn modelId="{5A34F8EC-7C5A-084A-AC06-683E94530FE0}" type="presParOf" srcId="{974F300E-4386-5845-9047-D2E50BE5B9DF}" destId="{3AD74439-13B4-6B4C-A74C-96BE28333D49}" srcOrd="18" destOrd="0" presId="urn:microsoft.com/office/officeart/2005/8/layout/cycle1"/>
    <dgm:cxn modelId="{E0A0A8FA-E6AE-1546-BF3E-547CCE6DE21F}" type="presParOf" srcId="{974F300E-4386-5845-9047-D2E50BE5B9DF}" destId="{B4CE740F-E5F8-1040-9068-3C0CA6A81D60}" srcOrd="19" destOrd="0" presId="urn:microsoft.com/office/officeart/2005/8/layout/cycle1"/>
    <dgm:cxn modelId="{DDA0D69C-AEEF-2042-B456-9F740780CB75}" type="presParOf" srcId="{974F300E-4386-5845-9047-D2E50BE5B9DF}" destId="{7D368AA8-A897-6A44-B2ED-5420DBBF55CD}" srcOrd="20" destOrd="0" presId="urn:microsoft.com/office/officeart/2005/8/layout/cycle1"/>
    <dgm:cxn modelId="{33F5254E-A538-D446-A6F8-CB91B9CEC1E3}" type="presParOf" srcId="{974F300E-4386-5845-9047-D2E50BE5B9DF}" destId="{256A8A82-B1CB-EF43-AB66-A3D1C8A54B59}" srcOrd="21" destOrd="0" presId="urn:microsoft.com/office/officeart/2005/8/layout/cycle1"/>
    <dgm:cxn modelId="{1A744966-463E-4D43-BE91-1BCA96941587}" type="presParOf" srcId="{974F300E-4386-5845-9047-D2E50BE5B9DF}" destId="{36444405-91CC-BC45-909E-8AE477F1EC7C}" srcOrd="22" destOrd="0" presId="urn:microsoft.com/office/officeart/2005/8/layout/cycle1"/>
    <dgm:cxn modelId="{7EE93E7F-448A-A14E-A682-21DC20B448E6}" type="presParOf" srcId="{974F300E-4386-5845-9047-D2E50BE5B9DF}" destId="{0EBEA1BD-8C57-A847-A4A1-BD492A397D4A}" srcOrd="23" destOrd="0" presId="urn:microsoft.com/office/officeart/2005/8/layout/cycle1"/>
    <dgm:cxn modelId="{58344107-64FA-BE4F-BC1A-73A3E74FA81B}" type="presParOf" srcId="{974F300E-4386-5845-9047-D2E50BE5B9DF}" destId="{A1257670-91AA-B74E-AFCB-48382C466D43}" srcOrd="24" destOrd="0" presId="urn:microsoft.com/office/officeart/2005/8/layout/cycle1"/>
    <dgm:cxn modelId="{C6174411-223E-5F48-9758-0F7763A15B5C}" type="presParOf" srcId="{974F300E-4386-5845-9047-D2E50BE5B9DF}" destId="{19DCBC3D-EF34-4444-B52C-E59D1C44CC9D}" srcOrd="25" destOrd="0" presId="urn:microsoft.com/office/officeart/2005/8/layout/cycle1"/>
    <dgm:cxn modelId="{DE72E1B9-9C5B-2D40-9535-CC5C558EA4EF}" type="presParOf" srcId="{974F300E-4386-5845-9047-D2E50BE5B9DF}" destId="{CDA9BE8C-41E5-BF45-BAB4-5B91BDDEFF8D}" srcOrd="26" destOrd="0" presId="urn:microsoft.com/office/officeart/2005/8/layout/cycle1"/>
    <dgm:cxn modelId="{C9FC0D08-2A85-7046-8208-74660597A96B}" type="presParOf" srcId="{974F300E-4386-5845-9047-D2E50BE5B9DF}" destId="{731680F6-F070-374C-97C4-FB0156E03231}" srcOrd="27" destOrd="0" presId="urn:microsoft.com/office/officeart/2005/8/layout/cycle1"/>
    <dgm:cxn modelId="{F876904B-D978-D54F-A189-8BFEEE8E4B1F}" type="presParOf" srcId="{974F300E-4386-5845-9047-D2E50BE5B9DF}" destId="{12C576B8-5B2D-B04B-98C4-29D5E499FD83}" srcOrd="28" destOrd="0" presId="urn:microsoft.com/office/officeart/2005/8/layout/cycle1"/>
    <dgm:cxn modelId="{A82E1357-E5D2-6248-A0CD-235B44FAE090}" type="presParOf" srcId="{974F300E-4386-5845-9047-D2E50BE5B9DF}" destId="{C4FE94AE-AFAE-8743-9525-171FDA850E0F}" srcOrd="29" destOrd="0" presId="urn:microsoft.com/office/officeart/2005/8/layout/cycle1"/>
    <dgm:cxn modelId="{4B8D6A59-F04D-D544-9473-E853AE4F793C}" type="presParOf" srcId="{974F300E-4386-5845-9047-D2E50BE5B9DF}" destId="{FBD4D212-3E98-9843-8795-297F9EDDD657}" srcOrd="30" destOrd="0" presId="urn:microsoft.com/office/officeart/2005/8/layout/cycle1"/>
    <dgm:cxn modelId="{DDB70FE0-055B-FE44-9A42-B0EF4D784DE2}" type="presParOf" srcId="{974F300E-4386-5845-9047-D2E50BE5B9DF}" destId="{54CDBF4B-9D09-3242-A1D5-0506BD1712C5}" srcOrd="31" destOrd="0" presId="urn:microsoft.com/office/officeart/2005/8/layout/cycle1"/>
    <dgm:cxn modelId="{9CBD96EC-9F9F-6443-8EB3-E4B7683B8416}" type="presParOf" srcId="{974F300E-4386-5845-9047-D2E50BE5B9DF}" destId="{49452468-AA65-834B-B75D-72A0A7810E13}" srcOrd="32" destOrd="0" presId="urn:microsoft.com/office/officeart/2005/8/layout/cycle1"/>
    <dgm:cxn modelId="{454DAA34-CFFE-9D4E-9827-CD947BD26A9D}" type="presParOf" srcId="{974F300E-4386-5845-9047-D2E50BE5B9DF}" destId="{B0C742D0-6463-FF41-BE88-36D0AF1ED5D5}" srcOrd="33" destOrd="0" presId="urn:microsoft.com/office/officeart/2005/8/layout/cycle1"/>
    <dgm:cxn modelId="{745BDF4E-A9EB-A24B-8C30-1B3573DFD8F5}" type="presParOf" srcId="{974F300E-4386-5845-9047-D2E50BE5B9DF}" destId="{CE064FAD-9527-C04A-986D-ADE7F29D4AAF}" srcOrd="34" destOrd="0" presId="urn:microsoft.com/office/officeart/2005/8/layout/cycle1"/>
    <dgm:cxn modelId="{D55008CA-8E46-6141-8B16-185D574C15B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Ang="0"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8CF2407-982E-0E48-AADF-B95EA2F82F77}" type="presOf" srcId="{931AD6AD-68AD-1F4D-802F-C6CD780A0CDB}" destId="{19DCBC3D-EF34-4444-B52C-E59D1C44CC9D}" srcOrd="0" destOrd="0" presId="urn:microsoft.com/office/officeart/2005/8/layout/cycle1"/>
    <dgm:cxn modelId="{0D03D80D-BFAB-0C41-9D55-6470694C4560}"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BFA8A27-BA0B-A54C-9979-D17737A44370}" type="presOf" srcId="{CCCC52AB-CFB4-904A-B94C-E1998826B4F9}" destId="{7C0589C6-43EC-854D-966B-B0C5FE9A8192}" srcOrd="0" destOrd="0" presId="urn:microsoft.com/office/officeart/2005/8/layout/cycle1"/>
    <dgm:cxn modelId="{A509BD27-8F96-284A-9D07-5BA941F7033E}" type="presOf" srcId="{81D20D5D-F15B-B844-BCE7-07FE2E88C5B6}" destId="{2467F156-8EB3-F044-8664-8B186FD19D40}" srcOrd="0" destOrd="0" presId="urn:microsoft.com/office/officeart/2005/8/layout/cycle1"/>
    <dgm:cxn modelId="{BA2E322B-F5D7-DF4E-B8B6-CC252DDE4AB6}" type="presOf" srcId="{54471214-3ABC-B64E-8935-4F53AC7091F5}" destId="{2257407E-2335-6E46-9533-50F1A4869162}" srcOrd="0" destOrd="0" presId="urn:microsoft.com/office/officeart/2005/8/layout/cycle1"/>
    <dgm:cxn modelId="{A4793A2D-5AFB-F64A-A896-AA4E61C1404A}" type="presOf" srcId="{12600BCB-5734-3F4B-9543-0CB09A3EC940}" destId="{92DA8A36-05F4-4B4C-B207-6FB4CBC9688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81510637-42AB-8049-ADDE-D75EEFC03801}" type="presOf" srcId="{19401D75-4FA1-2642-9C39-67D34D8AB9EC}" destId="{37E24780-EDFC-1D4D-B756-C90BE821441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1FC5643B-B704-D54F-8B9C-A12C481712DF}"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91541A5C-CF37-AF47-861F-1E420CC51BE1}" type="presOf" srcId="{B6065800-F57E-6842-B73C-614AFBC2DE05}" destId="{2990F259-A510-7044-A15A-189FB55AE5CB}" srcOrd="0" destOrd="0" presId="urn:microsoft.com/office/officeart/2005/8/layout/cycle1"/>
    <dgm:cxn modelId="{36EE585D-F87F-C541-816A-08596F46B1C3}" type="presOf" srcId="{325DB5A0-FE7A-8245-9663-7B515E4DF4C8}" destId="{EAEA7D1D-8D8A-4A4B-812D-D24179AFED27}" srcOrd="0" destOrd="0" presId="urn:microsoft.com/office/officeart/2005/8/layout/cycle1"/>
    <dgm:cxn modelId="{B9CC6068-E092-AA44-9250-3D61E5A6F5ED}" type="presOf" srcId="{C62D126D-D94F-0A45-AAB3-A4A2804A9AA5}" destId="{49452468-AA65-834B-B75D-72A0A7810E13}" srcOrd="0" destOrd="0" presId="urn:microsoft.com/office/officeart/2005/8/layout/cycle1"/>
    <dgm:cxn modelId="{ED185F69-6DD3-5A42-B035-90420ADF75A2}" type="presOf" srcId="{B7792F1E-795A-8A40-9AF9-CBB036406804}" destId="{0EBEA1BD-8C57-A847-A4A1-BD492A397D4A}" srcOrd="0" destOrd="0" presId="urn:microsoft.com/office/officeart/2005/8/layout/cycle1"/>
    <dgm:cxn modelId="{EB023486-A65B-4A44-BDE3-9390D193E812}" type="presOf" srcId="{0858D728-97B0-1A41-82DA-1572CE14754F}" destId="{9BE0E30D-6CC1-3143-BC4A-4FF2C5039316}" srcOrd="0" destOrd="0" presId="urn:microsoft.com/office/officeart/2005/8/layout/cycle1"/>
    <dgm:cxn modelId="{4A749B8C-130D-B84D-99BD-F9547D4145F6}" type="presOf" srcId="{591E9484-33B2-714C-AA5D-D47E80DA12F9}" destId="{CDA9BE8C-41E5-BF45-BAB4-5B91BDDEFF8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7B0F893-C168-BC48-82D1-8F9F062FAF8A}" type="presOf" srcId="{F73B3211-1799-3F44-92B6-7CEE57ECB2D3}" destId="{BF6C208F-01F8-574D-980A-D40F886CF760}" srcOrd="0" destOrd="0" presId="urn:microsoft.com/office/officeart/2005/8/layout/cycle1"/>
    <dgm:cxn modelId="{107B169E-3D6B-9E45-836A-996D053F2149}" type="presOf" srcId="{55E743FA-081E-B447-B4F2-DEEACC6857BC}" destId="{36444405-91CC-BC45-909E-8AE477F1EC7C}" srcOrd="0" destOrd="0" presId="urn:microsoft.com/office/officeart/2005/8/layout/cycle1"/>
    <dgm:cxn modelId="{2FDD5F9E-FE21-8842-92B4-B38BD5C941EC}" type="presOf" srcId="{63159F5F-19C4-974F-B4D9-6A8388E3A179}" destId="{DC85BF06-3190-2C49-B38C-CC01414F9567}" srcOrd="0" destOrd="0" presId="urn:microsoft.com/office/officeart/2005/8/layout/cycle1"/>
    <dgm:cxn modelId="{C3536CA3-9425-1645-AE5C-B0D2672E069F}"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3767B5-292A-8143-B65F-570D9BC15F2C}" type="presOf" srcId="{6533DBF9-2933-D44A-B9F0-8FC24EC06F20}" destId="{C4FE94AE-AFAE-8743-9525-171FDA850E0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5C0A83C9-C3DC-724A-B268-E98A5833A064}" type="presOf" srcId="{580AAA11-E1E4-FC4E-A546-63E521F462A7}" destId="{DAE7F6D9-575B-6C47-9F2C-6177EB4BA541}"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59EBCD-0407-4745-A4BC-DE42F59CB3D6}"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CF3E4D7-DAA0-594A-A9CD-4F90CC796F61}"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A1E16DE-6A64-484E-9A04-120FBAD61879}" type="presOf" srcId="{D7E87DE1-03EB-D748-89C5-D76845DF9F58}" destId="{12C576B8-5B2D-B04B-98C4-29D5E499FD83}" srcOrd="0" destOrd="0" presId="urn:microsoft.com/office/officeart/2005/8/layout/cycle1"/>
    <dgm:cxn modelId="{73095AE8-1141-E04E-8761-7402675DC8D4}" type="presOf" srcId="{527799A3-6798-F14C-9108-A99B044124B3}" destId="{CE064FAD-9527-C04A-986D-ADE7F29D4AAF}" srcOrd="0" destOrd="0" presId="urn:microsoft.com/office/officeart/2005/8/layout/cycle1"/>
    <dgm:cxn modelId="{DE57F5FE-BBD6-754A-9985-93F86186521B}" type="presOf" srcId="{8E1255C9-F847-A440-83FF-7AA254CCB896}" destId="{974F300E-4386-5845-9047-D2E50BE5B9DF}" srcOrd="0" destOrd="0" presId="urn:microsoft.com/office/officeart/2005/8/layout/cycle1"/>
    <dgm:cxn modelId="{2C5BE75A-701D-EE4C-95AD-71B99374219F}" type="presParOf" srcId="{974F300E-4386-5845-9047-D2E50BE5B9DF}" destId="{BF1A72C0-4F23-214E-B2C0-EC3432C35438}" srcOrd="0" destOrd="0" presId="urn:microsoft.com/office/officeart/2005/8/layout/cycle1"/>
    <dgm:cxn modelId="{EB5F9370-85C3-8F48-8A0E-E474DB0980BA}" type="presParOf" srcId="{974F300E-4386-5845-9047-D2E50BE5B9DF}" destId="{92DA8A36-05F4-4B4C-B207-6FB4CBC9688F}" srcOrd="1" destOrd="0" presId="urn:microsoft.com/office/officeart/2005/8/layout/cycle1"/>
    <dgm:cxn modelId="{1093AB06-24AE-004B-97DF-A541285962EA}" type="presParOf" srcId="{974F300E-4386-5845-9047-D2E50BE5B9DF}" destId="{2990F259-A510-7044-A15A-189FB55AE5CB}" srcOrd="2" destOrd="0" presId="urn:microsoft.com/office/officeart/2005/8/layout/cycle1"/>
    <dgm:cxn modelId="{7CF6E8DF-4BAC-674D-80BE-06623A41443A}" type="presParOf" srcId="{974F300E-4386-5845-9047-D2E50BE5B9DF}" destId="{A7A1548F-03D0-7F43-8C4C-631804CE4126}" srcOrd="3" destOrd="0" presId="urn:microsoft.com/office/officeart/2005/8/layout/cycle1"/>
    <dgm:cxn modelId="{AF0A6C5E-798E-9A4A-A5FA-3679EC45C698}" type="presParOf" srcId="{974F300E-4386-5845-9047-D2E50BE5B9DF}" destId="{EAEA7D1D-8D8A-4A4B-812D-D24179AFED27}" srcOrd="4" destOrd="0" presId="urn:microsoft.com/office/officeart/2005/8/layout/cycle1"/>
    <dgm:cxn modelId="{CF75A7D4-C68C-AE43-9CEE-F6C9853E0379}" type="presParOf" srcId="{974F300E-4386-5845-9047-D2E50BE5B9DF}" destId="{2257407E-2335-6E46-9533-50F1A4869162}" srcOrd="5" destOrd="0" presId="urn:microsoft.com/office/officeart/2005/8/layout/cycle1"/>
    <dgm:cxn modelId="{93A00D7A-4CB2-B04A-8851-72063C02807C}" type="presParOf" srcId="{974F300E-4386-5845-9047-D2E50BE5B9DF}" destId="{3467B5D4-61EB-4C46-BB87-881C0920F2D1}" srcOrd="6" destOrd="0" presId="urn:microsoft.com/office/officeart/2005/8/layout/cycle1"/>
    <dgm:cxn modelId="{B35F7C11-5672-8E42-AA49-5C7A2E234C08}" type="presParOf" srcId="{974F300E-4386-5845-9047-D2E50BE5B9DF}" destId="{2467F156-8EB3-F044-8664-8B186FD19D40}" srcOrd="7" destOrd="0" presId="urn:microsoft.com/office/officeart/2005/8/layout/cycle1"/>
    <dgm:cxn modelId="{5F6DBAC9-184B-C74A-A74F-3D3246014E21}" type="presParOf" srcId="{974F300E-4386-5845-9047-D2E50BE5B9DF}" destId="{DC85BF06-3190-2C49-B38C-CC01414F9567}" srcOrd="8" destOrd="0" presId="urn:microsoft.com/office/officeart/2005/8/layout/cycle1"/>
    <dgm:cxn modelId="{E16048B2-6501-1E4B-899D-28C3D59D8C63}" type="presParOf" srcId="{974F300E-4386-5845-9047-D2E50BE5B9DF}" destId="{818521AB-CB19-3245-AC47-32330EC1D05A}" srcOrd="9" destOrd="0" presId="urn:microsoft.com/office/officeart/2005/8/layout/cycle1"/>
    <dgm:cxn modelId="{7845E696-DDAE-7A4F-944D-AADD8ACE0BDF}" type="presParOf" srcId="{974F300E-4386-5845-9047-D2E50BE5B9DF}" destId="{A85B6194-0CD3-0046-9C07-12EA626BEFA3}" srcOrd="10" destOrd="0" presId="urn:microsoft.com/office/officeart/2005/8/layout/cycle1"/>
    <dgm:cxn modelId="{EB384C38-E96C-3749-84FF-DF59D9B7F1FC}" type="presParOf" srcId="{974F300E-4386-5845-9047-D2E50BE5B9DF}" destId="{76EDA6DC-5A32-7640-86D9-A3D1F65AC2D3}" srcOrd="11" destOrd="0" presId="urn:microsoft.com/office/officeart/2005/8/layout/cycle1"/>
    <dgm:cxn modelId="{1184AC67-456B-DA4D-81BF-46956779A457}" type="presParOf" srcId="{974F300E-4386-5845-9047-D2E50BE5B9DF}" destId="{5FEB966B-5E78-494C-B5A1-6F18B3A362B7}" srcOrd="12" destOrd="0" presId="urn:microsoft.com/office/officeart/2005/8/layout/cycle1"/>
    <dgm:cxn modelId="{BE014C6A-53AB-9C46-A5E0-C44DFC4F2B7E}" type="presParOf" srcId="{974F300E-4386-5845-9047-D2E50BE5B9DF}" destId="{9BE0E30D-6CC1-3143-BC4A-4FF2C5039316}" srcOrd="13" destOrd="0" presId="urn:microsoft.com/office/officeart/2005/8/layout/cycle1"/>
    <dgm:cxn modelId="{E29EACCA-0F70-7946-91B2-1156BD171E4D}" type="presParOf" srcId="{974F300E-4386-5845-9047-D2E50BE5B9DF}" destId="{37E24780-EDFC-1D4D-B756-C90BE821441B}" srcOrd="14" destOrd="0" presId="urn:microsoft.com/office/officeart/2005/8/layout/cycle1"/>
    <dgm:cxn modelId="{72656C0F-3CD1-3B45-9AE0-975C7F020EBE}" type="presParOf" srcId="{974F300E-4386-5845-9047-D2E50BE5B9DF}" destId="{788B510C-5C6F-7E4F-BD2A-4B0F37349509}" srcOrd="15" destOrd="0" presId="urn:microsoft.com/office/officeart/2005/8/layout/cycle1"/>
    <dgm:cxn modelId="{C29911A9-48BE-114A-AB35-F64E9429898E}" type="presParOf" srcId="{974F300E-4386-5845-9047-D2E50BE5B9DF}" destId="{BF6C208F-01F8-574D-980A-D40F886CF760}" srcOrd="16" destOrd="0" presId="urn:microsoft.com/office/officeart/2005/8/layout/cycle1"/>
    <dgm:cxn modelId="{AC9E0A9D-5275-8F4B-AFA9-710394417037}" type="presParOf" srcId="{974F300E-4386-5845-9047-D2E50BE5B9DF}" destId="{DAE7F6D9-575B-6C47-9F2C-6177EB4BA541}" srcOrd="17" destOrd="0" presId="urn:microsoft.com/office/officeart/2005/8/layout/cycle1"/>
    <dgm:cxn modelId="{93CEE75B-8FF4-2244-9C07-E23516F70298}" type="presParOf" srcId="{974F300E-4386-5845-9047-D2E50BE5B9DF}" destId="{3AD74439-13B4-6B4C-A74C-96BE28333D49}" srcOrd="18" destOrd="0" presId="urn:microsoft.com/office/officeart/2005/8/layout/cycle1"/>
    <dgm:cxn modelId="{C7D6BBBB-1890-9247-889A-6210F1F46592}" type="presParOf" srcId="{974F300E-4386-5845-9047-D2E50BE5B9DF}" destId="{B4CE740F-E5F8-1040-9068-3C0CA6A81D60}" srcOrd="19" destOrd="0" presId="urn:microsoft.com/office/officeart/2005/8/layout/cycle1"/>
    <dgm:cxn modelId="{8D06A95C-552E-E246-A4FD-085D4BA9E46D}" type="presParOf" srcId="{974F300E-4386-5845-9047-D2E50BE5B9DF}" destId="{7D368AA8-A897-6A44-B2ED-5420DBBF55CD}" srcOrd="20" destOrd="0" presId="urn:microsoft.com/office/officeart/2005/8/layout/cycle1"/>
    <dgm:cxn modelId="{0DFD3759-F6B9-0C43-9544-A6D8179125E7}" type="presParOf" srcId="{974F300E-4386-5845-9047-D2E50BE5B9DF}" destId="{256A8A82-B1CB-EF43-AB66-A3D1C8A54B59}" srcOrd="21" destOrd="0" presId="urn:microsoft.com/office/officeart/2005/8/layout/cycle1"/>
    <dgm:cxn modelId="{D9920AAB-894C-7546-B6EC-CEF78D24813E}" type="presParOf" srcId="{974F300E-4386-5845-9047-D2E50BE5B9DF}" destId="{36444405-91CC-BC45-909E-8AE477F1EC7C}" srcOrd="22" destOrd="0" presId="urn:microsoft.com/office/officeart/2005/8/layout/cycle1"/>
    <dgm:cxn modelId="{4C9BBB10-CA01-3C40-B83A-F49F4438E12E}" type="presParOf" srcId="{974F300E-4386-5845-9047-D2E50BE5B9DF}" destId="{0EBEA1BD-8C57-A847-A4A1-BD492A397D4A}" srcOrd="23" destOrd="0" presId="urn:microsoft.com/office/officeart/2005/8/layout/cycle1"/>
    <dgm:cxn modelId="{272CD7E9-15A9-E646-8E6A-BEE1B9322586}" type="presParOf" srcId="{974F300E-4386-5845-9047-D2E50BE5B9DF}" destId="{A1257670-91AA-B74E-AFCB-48382C466D43}" srcOrd="24" destOrd="0" presId="urn:microsoft.com/office/officeart/2005/8/layout/cycle1"/>
    <dgm:cxn modelId="{073E7AE7-4BA9-8A45-933F-1AA5AE1C5902}" type="presParOf" srcId="{974F300E-4386-5845-9047-D2E50BE5B9DF}" destId="{19DCBC3D-EF34-4444-B52C-E59D1C44CC9D}" srcOrd="25" destOrd="0" presId="urn:microsoft.com/office/officeart/2005/8/layout/cycle1"/>
    <dgm:cxn modelId="{B12AAB1A-FFD1-134B-B179-3D34919E337C}" type="presParOf" srcId="{974F300E-4386-5845-9047-D2E50BE5B9DF}" destId="{CDA9BE8C-41E5-BF45-BAB4-5B91BDDEFF8D}" srcOrd="26" destOrd="0" presId="urn:microsoft.com/office/officeart/2005/8/layout/cycle1"/>
    <dgm:cxn modelId="{0850C3AD-869E-E241-979F-1641F6C57E2A}" type="presParOf" srcId="{974F300E-4386-5845-9047-D2E50BE5B9DF}" destId="{731680F6-F070-374C-97C4-FB0156E03231}" srcOrd="27" destOrd="0" presId="urn:microsoft.com/office/officeart/2005/8/layout/cycle1"/>
    <dgm:cxn modelId="{55E54371-2CF5-EE41-841F-1E9FE440A246}" type="presParOf" srcId="{974F300E-4386-5845-9047-D2E50BE5B9DF}" destId="{12C576B8-5B2D-B04B-98C4-29D5E499FD83}" srcOrd="28" destOrd="0" presId="urn:microsoft.com/office/officeart/2005/8/layout/cycle1"/>
    <dgm:cxn modelId="{08A501DD-C7B3-5849-AA26-C7D448370589}" type="presParOf" srcId="{974F300E-4386-5845-9047-D2E50BE5B9DF}" destId="{C4FE94AE-AFAE-8743-9525-171FDA850E0F}" srcOrd="29" destOrd="0" presId="urn:microsoft.com/office/officeart/2005/8/layout/cycle1"/>
    <dgm:cxn modelId="{73385CA0-441C-CC4E-9BD2-EECB6E6AE5B2}" type="presParOf" srcId="{974F300E-4386-5845-9047-D2E50BE5B9DF}" destId="{FBD4D212-3E98-9843-8795-297F9EDDD657}" srcOrd="30" destOrd="0" presId="urn:microsoft.com/office/officeart/2005/8/layout/cycle1"/>
    <dgm:cxn modelId="{842B7BC4-D24A-0842-8EBA-2E1D9999F82D}" type="presParOf" srcId="{974F300E-4386-5845-9047-D2E50BE5B9DF}" destId="{54CDBF4B-9D09-3242-A1D5-0506BD1712C5}" srcOrd="31" destOrd="0" presId="urn:microsoft.com/office/officeart/2005/8/layout/cycle1"/>
    <dgm:cxn modelId="{DB9B60F4-1BBA-A240-93AD-D62E0CC50669}" type="presParOf" srcId="{974F300E-4386-5845-9047-D2E50BE5B9DF}" destId="{49452468-AA65-834B-B75D-72A0A7810E13}" srcOrd="32" destOrd="0" presId="urn:microsoft.com/office/officeart/2005/8/layout/cycle1"/>
    <dgm:cxn modelId="{740B9172-FDA2-3349-BD7B-9AF33CE1F138}" type="presParOf" srcId="{974F300E-4386-5845-9047-D2E50BE5B9DF}" destId="{B0C742D0-6463-FF41-BE88-36D0AF1ED5D5}" srcOrd="33" destOrd="0" presId="urn:microsoft.com/office/officeart/2005/8/layout/cycle1"/>
    <dgm:cxn modelId="{1960E652-F3C7-5C43-811B-2D9039EAB6C0}" type="presParOf" srcId="{974F300E-4386-5845-9047-D2E50BE5B9DF}" destId="{CE064FAD-9527-C04A-986D-ADE7F29D4AAF}" srcOrd="34" destOrd="0" presId="urn:microsoft.com/office/officeart/2005/8/layout/cycle1"/>
    <dgm:cxn modelId="{D8CF938D-70E4-244F-AC4E-909A0B9EBDA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a:t>
          </a:r>
        </a:p>
        <a:p>
          <a:r>
            <a:rPr lang="ar-JO" sz="1600" dirty="0">
              <a:solidFill>
                <a:srgbClr val="FFFFFF">
                  <a:hueOff val="0"/>
                  <a:satOff val="0"/>
                  <a:lumOff val="0"/>
                  <a:alphaOff val="0"/>
                </a:srgbClr>
              </a:solidFill>
              <a:latin typeface="Tahoma"/>
              <a:ea typeface="+mn-ea"/>
              <a:cs typeface="+mn-cs"/>
            </a:rPr>
            <a:t>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4D33610-A8A4-8D47-83F3-95DD8EC9BB9F}"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3B04D3C-AF07-8E46-B615-70F5E2320F4A}" type="presOf" srcId="{F73B3211-1799-3F44-92B6-7CEE57ECB2D3}" destId="{BF6C208F-01F8-574D-980A-D40F886CF760}"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4C5D4048-11E0-DA4C-97F3-9006A7267A21}" type="presOf" srcId="{D548EBB6-B1A8-4E4A-94F3-38AFF917AA13}" destId="{A85B6194-0CD3-0046-9C07-12EA626BEFA3}" srcOrd="0" destOrd="0" presId="urn:microsoft.com/office/officeart/2005/8/layout/cycle1"/>
    <dgm:cxn modelId="{8F5A4248-4851-2E44-908B-1750AFD7EC78}" type="presOf" srcId="{54471214-3ABC-B64E-8935-4F53AC7091F5}" destId="{2257407E-2335-6E46-9533-50F1A4869162}" srcOrd="0" destOrd="0" presId="urn:microsoft.com/office/officeart/2005/8/layout/cycle1"/>
    <dgm:cxn modelId="{B880C74F-8D5C-CB40-B5CA-B6AD8B0E7D47}" type="presOf" srcId="{610909C5-6334-264F-93E0-189A71FB6993}" destId="{54CDBF4B-9D09-3242-A1D5-0506BD1712C5}" srcOrd="0" destOrd="0" presId="urn:microsoft.com/office/officeart/2005/8/layout/cycle1"/>
    <dgm:cxn modelId="{4B7B2654-09CA-E743-A298-1AFE003CB960}" type="presOf" srcId="{55B5CCF6-1B65-AC49-B1EC-CD09807E71EF}" destId="{76EDA6DC-5A32-7640-86D9-A3D1F65AC2D3}" srcOrd="0" destOrd="0" presId="urn:microsoft.com/office/officeart/2005/8/layout/cycle1"/>
    <dgm:cxn modelId="{05BF1156-EEAB-C940-AE86-A13AF55E637E}" type="presOf" srcId="{81D20D5D-F15B-B844-BCE7-07FE2E88C5B6}" destId="{2467F156-8EB3-F044-8664-8B186FD19D40}" srcOrd="0" destOrd="0" presId="urn:microsoft.com/office/officeart/2005/8/layout/cycle1"/>
    <dgm:cxn modelId="{BF9EB25D-9219-DB44-A279-703D87CF656F}" type="presOf" srcId="{527799A3-6798-F14C-9108-A99B044124B3}" destId="{CE064FAD-9527-C04A-986D-ADE7F29D4AAF}" srcOrd="0" destOrd="0" presId="urn:microsoft.com/office/officeart/2005/8/layout/cycle1"/>
    <dgm:cxn modelId="{FF78CA61-2DA0-8E45-BF7E-D93D6FD5632C}" type="presOf" srcId="{63159F5F-19C4-974F-B4D9-6A8388E3A179}" destId="{DC85BF06-3190-2C49-B38C-CC01414F9567}" srcOrd="0" destOrd="0" presId="urn:microsoft.com/office/officeart/2005/8/layout/cycle1"/>
    <dgm:cxn modelId="{A316E26A-3A8D-BF43-9EAC-DB87A430E9F2}" type="presOf" srcId="{325DB5A0-FE7A-8245-9663-7B515E4DF4C8}" destId="{EAEA7D1D-8D8A-4A4B-812D-D24179AFED27}" srcOrd="0" destOrd="0" presId="urn:microsoft.com/office/officeart/2005/8/layout/cycle1"/>
    <dgm:cxn modelId="{3C46E375-CC27-9840-B942-7BCE9DA05B34}" type="presOf" srcId="{19401D75-4FA1-2642-9C39-67D34D8AB9EC}" destId="{37E24780-EDFC-1D4D-B756-C90BE821441B}" srcOrd="0" destOrd="0" presId="urn:microsoft.com/office/officeart/2005/8/layout/cycle1"/>
    <dgm:cxn modelId="{A8EDF978-EE0D-4444-83BF-71164F7895BD}" type="presOf" srcId="{591E9484-33B2-714C-AA5D-D47E80DA12F9}" destId="{CDA9BE8C-41E5-BF45-BAB4-5B91BDDEFF8D}" srcOrd="0" destOrd="0" presId="urn:microsoft.com/office/officeart/2005/8/layout/cycle1"/>
    <dgm:cxn modelId="{8781027D-BBEC-D34F-877C-7C4CACA631FE}" type="presOf" srcId="{580AAA11-E1E4-FC4E-A546-63E521F462A7}" destId="{DAE7F6D9-575B-6C47-9F2C-6177EB4BA541}" srcOrd="0" destOrd="0" presId="urn:microsoft.com/office/officeart/2005/8/layout/cycle1"/>
    <dgm:cxn modelId="{C28AD786-56EC-C842-BF81-7EC0DBEE0D89}" type="presOf" srcId="{A9914442-2057-0542-A0EA-F935FCA28993}" destId="{B4CE740F-E5F8-1040-9068-3C0CA6A81D60}" srcOrd="0" destOrd="0" presId="urn:microsoft.com/office/officeart/2005/8/layout/cycle1"/>
    <dgm:cxn modelId="{E12FE98B-6393-BE4A-82D9-72D2A3D26E62}"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340A2590-6370-1E4D-A0CC-6EEA6242708E}" type="presOf" srcId="{6533DBF9-2933-D44A-B9F0-8FC24EC06F20}" destId="{C4FE94AE-AFAE-8743-9525-171FDA850E0F}"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2E123BA3-E93D-134E-8CFA-AF1DB2B5257C}"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139DAAC-3A54-6540-9F31-60C6A5D47BCA}" type="presOf" srcId="{C62D126D-D94F-0A45-AAB3-A4A2804A9AA5}" destId="{49452468-AA65-834B-B75D-72A0A7810E13}" srcOrd="0" destOrd="0" presId="urn:microsoft.com/office/officeart/2005/8/layout/cycle1"/>
    <dgm:cxn modelId="{46F5BCAE-8B23-E347-9D55-57383BE7D295}" type="presOf" srcId="{CCCC52AB-CFB4-904A-B94C-E1998826B4F9}" destId="{7C0589C6-43EC-854D-966B-B0C5FE9A8192}" srcOrd="0" destOrd="0" presId="urn:microsoft.com/office/officeart/2005/8/layout/cycle1"/>
    <dgm:cxn modelId="{99F9E8AE-200C-9643-B392-FB25523A342B}" type="presOf" srcId="{B7792F1E-795A-8A40-9AF9-CBB036406804}" destId="{0EBEA1BD-8C57-A847-A4A1-BD492A397D4A}" srcOrd="0" destOrd="0" presId="urn:microsoft.com/office/officeart/2005/8/layout/cycle1"/>
    <dgm:cxn modelId="{21641FAF-6155-AE49-B875-AEBD8338F628}" type="presOf" srcId="{0858D728-97B0-1A41-82DA-1572CE14754F}" destId="{9BE0E30D-6CC1-3143-BC4A-4FF2C5039316}"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3FBE33BF-026C-1343-80E8-5113220F0D69}" type="presOf" srcId="{8E1255C9-F847-A440-83FF-7AA254CCB896}" destId="{974F300E-4386-5845-9047-D2E50BE5B9D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256FE4E7-F91F-AA45-8DB6-941218630833}" type="presOf" srcId="{12600BCB-5734-3F4B-9543-0CB09A3EC940}" destId="{92DA8A36-05F4-4B4C-B207-6FB4CBC9688F}" srcOrd="0" destOrd="0" presId="urn:microsoft.com/office/officeart/2005/8/layout/cycle1"/>
    <dgm:cxn modelId="{128D4BF3-1861-9746-A6B7-D4E9FEDF0D7C}" type="presOf" srcId="{D7E87DE1-03EB-D748-89C5-D76845DF9F58}" destId="{12C576B8-5B2D-B04B-98C4-29D5E499FD83}" srcOrd="0" destOrd="0" presId="urn:microsoft.com/office/officeart/2005/8/layout/cycle1"/>
    <dgm:cxn modelId="{AAB467F7-6346-0D46-A0B3-89466AC42D5E}" type="presOf" srcId="{B6065800-F57E-6842-B73C-614AFBC2DE05}" destId="{2990F259-A510-7044-A15A-189FB55AE5CB}" srcOrd="0" destOrd="0" presId="urn:microsoft.com/office/officeart/2005/8/layout/cycle1"/>
    <dgm:cxn modelId="{FCF32C17-F959-1F47-BAC5-1CD9C7FB8BC0}" type="presParOf" srcId="{974F300E-4386-5845-9047-D2E50BE5B9DF}" destId="{BF1A72C0-4F23-214E-B2C0-EC3432C35438}" srcOrd="0" destOrd="0" presId="urn:microsoft.com/office/officeart/2005/8/layout/cycle1"/>
    <dgm:cxn modelId="{26BC8CC0-1C45-4240-AFA6-D7B0942C288A}" type="presParOf" srcId="{974F300E-4386-5845-9047-D2E50BE5B9DF}" destId="{92DA8A36-05F4-4B4C-B207-6FB4CBC9688F}" srcOrd="1" destOrd="0" presId="urn:microsoft.com/office/officeart/2005/8/layout/cycle1"/>
    <dgm:cxn modelId="{5FCC0E19-9FEB-6448-AB80-A425243F2A6E}" type="presParOf" srcId="{974F300E-4386-5845-9047-D2E50BE5B9DF}" destId="{2990F259-A510-7044-A15A-189FB55AE5CB}" srcOrd="2" destOrd="0" presId="urn:microsoft.com/office/officeart/2005/8/layout/cycle1"/>
    <dgm:cxn modelId="{1CBBEB90-D689-B445-9F38-3FA8EFA8942E}" type="presParOf" srcId="{974F300E-4386-5845-9047-D2E50BE5B9DF}" destId="{A7A1548F-03D0-7F43-8C4C-631804CE4126}" srcOrd="3" destOrd="0" presId="urn:microsoft.com/office/officeart/2005/8/layout/cycle1"/>
    <dgm:cxn modelId="{D73FF385-9E16-4A4D-8508-F85093D38656}" type="presParOf" srcId="{974F300E-4386-5845-9047-D2E50BE5B9DF}" destId="{EAEA7D1D-8D8A-4A4B-812D-D24179AFED27}" srcOrd="4" destOrd="0" presId="urn:microsoft.com/office/officeart/2005/8/layout/cycle1"/>
    <dgm:cxn modelId="{791C9461-4A54-0542-A125-CAD299092FFC}" type="presParOf" srcId="{974F300E-4386-5845-9047-D2E50BE5B9DF}" destId="{2257407E-2335-6E46-9533-50F1A4869162}" srcOrd="5" destOrd="0" presId="urn:microsoft.com/office/officeart/2005/8/layout/cycle1"/>
    <dgm:cxn modelId="{C076C876-D519-1C42-83D7-0762A57420D9}" type="presParOf" srcId="{974F300E-4386-5845-9047-D2E50BE5B9DF}" destId="{3467B5D4-61EB-4C46-BB87-881C0920F2D1}" srcOrd="6" destOrd="0" presId="urn:microsoft.com/office/officeart/2005/8/layout/cycle1"/>
    <dgm:cxn modelId="{8F97015E-A910-044B-8EF6-79BCDFB8D9D9}" type="presParOf" srcId="{974F300E-4386-5845-9047-D2E50BE5B9DF}" destId="{2467F156-8EB3-F044-8664-8B186FD19D40}" srcOrd="7" destOrd="0" presId="urn:microsoft.com/office/officeart/2005/8/layout/cycle1"/>
    <dgm:cxn modelId="{428BF724-59E1-7C49-9D51-ACA69C8C7960}" type="presParOf" srcId="{974F300E-4386-5845-9047-D2E50BE5B9DF}" destId="{DC85BF06-3190-2C49-B38C-CC01414F9567}" srcOrd="8" destOrd="0" presId="urn:microsoft.com/office/officeart/2005/8/layout/cycle1"/>
    <dgm:cxn modelId="{41A10AF0-45E9-F74F-9DC8-C8D3CD5074B5}" type="presParOf" srcId="{974F300E-4386-5845-9047-D2E50BE5B9DF}" destId="{818521AB-CB19-3245-AC47-32330EC1D05A}" srcOrd="9" destOrd="0" presId="urn:microsoft.com/office/officeart/2005/8/layout/cycle1"/>
    <dgm:cxn modelId="{5F742A33-9543-EE49-8149-FE82FC0AB4E9}" type="presParOf" srcId="{974F300E-4386-5845-9047-D2E50BE5B9DF}" destId="{A85B6194-0CD3-0046-9C07-12EA626BEFA3}" srcOrd="10" destOrd="0" presId="urn:microsoft.com/office/officeart/2005/8/layout/cycle1"/>
    <dgm:cxn modelId="{60ADD09F-FC78-764F-860D-0347324FF00A}" type="presParOf" srcId="{974F300E-4386-5845-9047-D2E50BE5B9DF}" destId="{76EDA6DC-5A32-7640-86D9-A3D1F65AC2D3}" srcOrd="11" destOrd="0" presId="urn:microsoft.com/office/officeart/2005/8/layout/cycle1"/>
    <dgm:cxn modelId="{2FA80B5A-AADD-1041-BAE6-8E83E80C3B5E}" type="presParOf" srcId="{974F300E-4386-5845-9047-D2E50BE5B9DF}" destId="{5FEB966B-5E78-494C-B5A1-6F18B3A362B7}" srcOrd="12" destOrd="0" presId="urn:microsoft.com/office/officeart/2005/8/layout/cycle1"/>
    <dgm:cxn modelId="{057F4D0D-C388-714D-84EB-0DEBEC572577}" type="presParOf" srcId="{974F300E-4386-5845-9047-D2E50BE5B9DF}" destId="{9BE0E30D-6CC1-3143-BC4A-4FF2C5039316}" srcOrd="13" destOrd="0" presId="urn:microsoft.com/office/officeart/2005/8/layout/cycle1"/>
    <dgm:cxn modelId="{CC93A1AA-A12E-5141-9CCB-6924F24DA6F3}" type="presParOf" srcId="{974F300E-4386-5845-9047-D2E50BE5B9DF}" destId="{37E24780-EDFC-1D4D-B756-C90BE821441B}" srcOrd="14" destOrd="0" presId="urn:microsoft.com/office/officeart/2005/8/layout/cycle1"/>
    <dgm:cxn modelId="{AF2957E8-210F-274B-9EED-818EB595F014}" type="presParOf" srcId="{974F300E-4386-5845-9047-D2E50BE5B9DF}" destId="{788B510C-5C6F-7E4F-BD2A-4B0F37349509}" srcOrd="15" destOrd="0" presId="urn:microsoft.com/office/officeart/2005/8/layout/cycle1"/>
    <dgm:cxn modelId="{037EA8F1-C34B-5B4D-891A-C9D60AE85D85}" type="presParOf" srcId="{974F300E-4386-5845-9047-D2E50BE5B9DF}" destId="{BF6C208F-01F8-574D-980A-D40F886CF760}" srcOrd="16" destOrd="0" presId="urn:microsoft.com/office/officeart/2005/8/layout/cycle1"/>
    <dgm:cxn modelId="{162EAE0E-498C-0C42-860E-B1F1B8C5BC87}" type="presParOf" srcId="{974F300E-4386-5845-9047-D2E50BE5B9DF}" destId="{DAE7F6D9-575B-6C47-9F2C-6177EB4BA541}" srcOrd="17" destOrd="0" presId="urn:microsoft.com/office/officeart/2005/8/layout/cycle1"/>
    <dgm:cxn modelId="{D8A9AA0D-1EF1-6A45-A21C-B1CB665E705E}" type="presParOf" srcId="{974F300E-4386-5845-9047-D2E50BE5B9DF}" destId="{3AD74439-13B4-6B4C-A74C-96BE28333D49}" srcOrd="18" destOrd="0" presId="urn:microsoft.com/office/officeart/2005/8/layout/cycle1"/>
    <dgm:cxn modelId="{83F53B7F-4865-8844-80F5-C1C2EC3FB515}" type="presParOf" srcId="{974F300E-4386-5845-9047-D2E50BE5B9DF}" destId="{B4CE740F-E5F8-1040-9068-3C0CA6A81D60}" srcOrd="19" destOrd="0" presId="urn:microsoft.com/office/officeart/2005/8/layout/cycle1"/>
    <dgm:cxn modelId="{9694F10B-60DE-0945-B686-6322A9B58ED4}" type="presParOf" srcId="{974F300E-4386-5845-9047-D2E50BE5B9DF}" destId="{7D368AA8-A897-6A44-B2ED-5420DBBF55CD}" srcOrd="20" destOrd="0" presId="urn:microsoft.com/office/officeart/2005/8/layout/cycle1"/>
    <dgm:cxn modelId="{A6B3A8FF-757F-B64B-BE42-2DCBDE09DA9E}" type="presParOf" srcId="{974F300E-4386-5845-9047-D2E50BE5B9DF}" destId="{256A8A82-B1CB-EF43-AB66-A3D1C8A54B59}" srcOrd="21" destOrd="0" presId="urn:microsoft.com/office/officeart/2005/8/layout/cycle1"/>
    <dgm:cxn modelId="{F277AB03-D03D-D649-AD68-FFB8C7879668}" type="presParOf" srcId="{974F300E-4386-5845-9047-D2E50BE5B9DF}" destId="{36444405-91CC-BC45-909E-8AE477F1EC7C}" srcOrd="22" destOrd="0" presId="urn:microsoft.com/office/officeart/2005/8/layout/cycle1"/>
    <dgm:cxn modelId="{EE614D32-04E4-F148-9488-A9305D07EB91}" type="presParOf" srcId="{974F300E-4386-5845-9047-D2E50BE5B9DF}" destId="{0EBEA1BD-8C57-A847-A4A1-BD492A397D4A}" srcOrd="23" destOrd="0" presId="urn:microsoft.com/office/officeart/2005/8/layout/cycle1"/>
    <dgm:cxn modelId="{1D65C1AB-8617-DC47-A22C-C9D0878A4849}" type="presParOf" srcId="{974F300E-4386-5845-9047-D2E50BE5B9DF}" destId="{A1257670-91AA-B74E-AFCB-48382C466D43}" srcOrd="24" destOrd="0" presId="urn:microsoft.com/office/officeart/2005/8/layout/cycle1"/>
    <dgm:cxn modelId="{8FD1CFAB-CFB9-8C43-B5FD-70E08D7642CF}" type="presParOf" srcId="{974F300E-4386-5845-9047-D2E50BE5B9DF}" destId="{19DCBC3D-EF34-4444-B52C-E59D1C44CC9D}" srcOrd="25" destOrd="0" presId="urn:microsoft.com/office/officeart/2005/8/layout/cycle1"/>
    <dgm:cxn modelId="{F9A12BFD-04FC-8444-B7C9-7A7A6E73CB58}" type="presParOf" srcId="{974F300E-4386-5845-9047-D2E50BE5B9DF}" destId="{CDA9BE8C-41E5-BF45-BAB4-5B91BDDEFF8D}" srcOrd="26" destOrd="0" presId="urn:microsoft.com/office/officeart/2005/8/layout/cycle1"/>
    <dgm:cxn modelId="{E3F8F4FB-FDB6-8946-AE1A-41719868D942}" type="presParOf" srcId="{974F300E-4386-5845-9047-D2E50BE5B9DF}" destId="{731680F6-F070-374C-97C4-FB0156E03231}" srcOrd="27" destOrd="0" presId="urn:microsoft.com/office/officeart/2005/8/layout/cycle1"/>
    <dgm:cxn modelId="{403399E3-FB35-984A-B2A9-B3DA27B6E8D7}" type="presParOf" srcId="{974F300E-4386-5845-9047-D2E50BE5B9DF}" destId="{12C576B8-5B2D-B04B-98C4-29D5E499FD83}" srcOrd="28" destOrd="0" presId="urn:microsoft.com/office/officeart/2005/8/layout/cycle1"/>
    <dgm:cxn modelId="{E4C430F5-2D9F-A149-BD30-54CD62A380BC}" type="presParOf" srcId="{974F300E-4386-5845-9047-D2E50BE5B9DF}" destId="{C4FE94AE-AFAE-8743-9525-171FDA850E0F}" srcOrd="29" destOrd="0" presId="urn:microsoft.com/office/officeart/2005/8/layout/cycle1"/>
    <dgm:cxn modelId="{F75D660C-4FC7-2647-AFB6-49D0C04F3DA8}" type="presParOf" srcId="{974F300E-4386-5845-9047-D2E50BE5B9DF}" destId="{FBD4D212-3E98-9843-8795-297F9EDDD657}" srcOrd="30" destOrd="0" presId="urn:microsoft.com/office/officeart/2005/8/layout/cycle1"/>
    <dgm:cxn modelId="{9825A1A1-BE04-3B4B-80A9-44A3701DE9FC}" type="presParOf" srcId="{974F300E-4386-5845-9047-D2E50BE5B9DF}" destId="{54CDBF4B-9D09-3242-A1D5-0506BD1712C5}" srcOrd="31" destOrd="0" presId="urn:microsoft.com/office/officeart/2005/8/layout/cycle1"/>
    <dgm:cxn modelId="{83FC00D9-4A3C-B54A-AFFC-25E381C60200}" type="presParOf" srcId="{974F300E-4386-5845-9047-D2E50BE5B9DF}" destId="{49452468-AA65-834B-B75D-72A0A7810E13}" srcOrd="32" destOrd="0" presId="urn:microsoft.com/office/officeart/2005/8/layout/cycle1"/>
    <dgm:cxn modelId="{B1CD2609-7013-004B-9D0A-09A86FC4DB24}" type="presParOf" srcId="{974F300E-4386-5845-9047-D2E50BE5B9DF}" destId="{B0C742D0-6463-FF41-BE88-36D0AF1ED5D5}" srcOrd="33" destOrd="0" presId="urn:microsoft.com/office/officeart/2005/8/layout/cycle1"/>
    <dgm:cxn modelId="{434C70EF-5A0F-174C-A0AB-112BED8F5FC3}" type="presParOf" srcId="{974F300E-4386-5845-9047-D2E50BE5B9DF}" destId="{CE064FAD-9527-C04A-986D-ADE7F29D4AAF}" srcOrd="34" destOrd="0" presId="urn:microsoft.com/office/officeart/2005/8/layout/cycle1"/>
    <dgm:cxn modelId="{C6B27A93-568F-3F42-A0AA-FE46773332E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FAE9D12-EC9D-A245-AA62-96F547F9324B}" type="presOf" srcId="{6533DBF9-2933-D44A-B9F0-8FC24EC06F20}" destId="{C4FE94AE-AFAE-8743-9525-171FDA850E0F}" srcOrd="0" destOrd="0" presId="urn:microsoft.com/office/officeart/2005/8/layout/cycle1"/>
    <dgm:cxn modelId="{C7060815-F14E-0F45-ABB5-552DFDD84785}" type="presOf" srcId="{8E1255C9-F847-A440-83FF-7AA254CCB896}" destId="{974F300E-4386-5845-9047-D2E50BE5B9DF}" srcOrd="0" destOrd="0" presId="urn:microsoft.com/office/officeart/2005/8/layout/cycle1"/>
    <dgm:cxn modelId="{21370F1A-EAC0-0B4B-BECB-DFC64C41D800}" type="presOf" srcId="{D805A741-31F4-6D45-A082-4AD4C7B066F1}" destId="{7D368AA8-A897-6A44-B2ED-5420DBBF55C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EFD562A-2709-7F46-BC0F-AC1296E73556}" type="presOf" srcId="{D7E87DE1-03EB-D748-89C5-D76845DF9F58}" destId="{12C576B8-5B2D-B04B-98C4-29D5E499FD83}" srcOrd="0" destOrd="0" presId="urn:microsoft.com/office/officeart/2005/8/layout/cycle1"/>
    <dgm:cxn modelId="{2C2D412C-6054-4E4D-95A1-736EBA265CFF}"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68E85241-D82D-2D41-AA4E-BD534EFB8B9A}" type="presOf" srcId="{0858D728-97B0-1A41-82DA-1572CE14754F}" destId="{9BE0E30D-6CC1-3143-BC4A-4FF2C5039316}"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B795352-560D-F142-AC05-D6E66797B1F6}" type="presOf" srcId="{19401D75-4FA1-2642-9C39-67D34D8AB9EC}" destId="{37E24780-EDFC-1D4D-B756-C90BE821441B}" srcOrd="0" destOrd="0" presId="urn:microsoft.com/office/officeart/2005/8/layout/cycle1"/>
    <dgm:cxn modelId="{04491B53-92A4-FA4F-AA96-C367F6BC055D}" type="presOf" srcId="{610909C5-6334-264F-93E0-189A71FB6993}" destId="{54CDBF4B-9D09-3242-A1D5-0506BD1712C5}" srcOrd="0" destOrd="0" presId="urn:microsoft.com/office/officeart/2005/8/layout/cycle1"/>
    <dgm:cxn modelId="{1480A668-3449-EF4C-9860-782BEB69F818}" type="presOf" srcId="{B6065800-F57E-6842-B73C-614AFBC2DE05}" destId="{2990F259-A510-7044-A15A-189FB55AE5CB}" srcOrd="0" destOrd="0" presId="urn:microsoft.com/office/officeart/2005/8/layout/cycle1"/>
    <dgm:cxn modelId="{8B2F3971-F114-884C-BF33-8D7C9F77E13B}" type="presOf" srcId="{F73B3211-1799-3F44-92B6-7CEE57ECB2D3}" destId="{BF6C208F-01F8-574D-980A-D40F886CF760}" srcOrd="0" destOrd="0" presId="urn:microsoft.com/office/officeart/2005/8/layout/cycle1"/>
    <dgm:cxn modelId="{7C47EF79-5964-914D-98A6-AFA022B038D5}" type="presOf" srcId="{931AD6AD-68AD-1F4D-802F-C6CD780A0CDB}" destId="{19DCBC3D-EF34-4444-B52C-E59D1C44CC9D}" srcOrd="0" destOrd="0" presId="urn:microsoft.com/office/officeart/2005/8/layout/cycle1"/>
    <dgm:cxn modelId="{D0249689-B0B6-8D4E-A88C-66EFFB80295F}"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71D29A-7005-1A40-9BD4-B4E9641ACE72}" type="presOf" srcId="{C62D126D-D94F-0A45-AAB3-A4A2804A9AA5}" destId="{49452468-AA65-834B-B75D-72A0A7810E13}" srcOrd="0" destOrd="0" presId="urn:microsoft.com/office/officeart/2005/8/layout/cycle1"/>
    <dgm:cxn modelId="{37A250A0-F6F9-3F48-8AC7-7B4C8AFE8F9E}" type="presOf" srcId="{591E9484-33B2-714C-AA5D-D47E80DA12F9}" destId="{CDA9BE8C-41E5-BF45-BAB4-5B91BDDEFF8D}" srcOrd="0" destOrd="0" presId="urn:microsoft.com/office/officeart/2005/8/layout/cycle1"/>
    <dgm:cxn modelId="{768C68A3-C87C-7745-BCAA-24D97E408C32}" type="presOf" srcId="{580AAA11-E1E4-FC4E-A546-63E521F462A7}" destId="{DAE7F6D9-575B-6C47-9F2C-6177EB4BA541}" srcOrd="0" destOrd="0" presId="urn:microsoft.com/office/officeart/2005/8/layout/cycle1"/>
    <dgm:cxn modelId="{F7C43AA5-E241-4646-931B-939320F25D59}" type="presOf" srcId="{81D20D5D-F15B-B844-BCE7-07FE2E88C5B6}" destId="{2467F156-8EB3-F044-8664-8B186FD19D40}" srcOrd="0" destOrd="0" presId="urn:microsoft.com/office/officeart/2005/8/layout/cycle1"/>
    <dgm:cxn modelId="{E7581BA6-0123-7D49-94C2-385D05A9798A}"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8131DAD-5548-3842-BB02-BCB793DADAF9}" type="presOf" srcId="{B7792F1E-795A-8A40-9AF9-CBB036406804}" destId="{0EBEA1BD-8C57-A847-A4A1-BD492A397D4A}" srcOrd="0" destOrd="0" presId="urn:microsoft.com/office/officeart/2005/8/layout/cycle1"/>
    <dgm:cxn modelId="{A0483AAD-493F-1E4F-8B69-A116E8A9F24D}" type="presOf" srcId="{A9914442-2057-0542-A0EA-F935FCA28993}" destId="{B4CE740F-E5F8-1040-9068-3C0CA6A81D60}" srcOrd="0" destOrd="0" presId="urn:microsoft.com/office/officeart/2005/8/layout/cycle1"/>
    <dgm:cxn modelId="{07EEF4B5-097B-C643-A4FC-379CD8024CC2}" type="presOf" srcId="{CCCC52AB-CFB4-904A-B94C-E1998826B4F9}" destId="{7C0589C6-43EC-854D-966B-B0C5FE9A8192}"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50D8B8CA-9AF5-8D47-B144-8F3F5CC794FA}"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B1026D9-3F03-1248-BC0F-E5B4A4CE5970}"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77BE4F4-B120-5440-8C01-FC1A3A6FBA64}" type="presOf" srcId="{D548EBB6-B1A8-4E4A-94F3-38AFF917AA13}" destId="{A85B6194-0CD3-0046-9C07-12EA626BEFA3}" srcOrd="0" destOrd="0" presId="urn:microsoft.com/office/officeart/2005/8/layout/cycle1"/>
    <dgm:cxn modelId="{089C36FD-798D-AC4A-8B83-4CFF8433858C}" type="presOf" srcId="{325DB5A0-FE7A-8245-9663-7B515E4DF4C8}" destId="{EAEA7D1D-8D8A-4A4B-812D-D24179AFED27}" srcOrd="0" destOrd="0" presId="urn:microsoft.com/office/officeart/2005/8/layout/cycle1"/>
    <dgm:cxn modelId="{F9F8D1FE-A688-1C4E-974E-F4038481B71D}" type="presOf" srcId="{12600BCB-5734-3F4B-9543-0CB09A3EC940}" destId="{92DA8A36-05F4-4B4C-B207-6FB4CBC9688F}" srcOrd="0" destOrd="0" presId="urn:microsoft.com/office/officeart/2005/8/layout/cycle1"/>
    <dgm:cxn modelId="{E688DF27-B69F-8A48-B437-E39E3139A9AB}" type="presParOf" srcId="{974F300E-4386-5845-9047-D2E50BE5B9DF}" destId="{BF1A72C0-4F23-214E-B2C0-EC3432C35438}" srcOrd="0" destOrd="0" presId="urn:microsoft.com/office/officeart/2005/8/layout/cycle1"/>
    <dgm:cxn modelId="{11EE0FAA-EE5E-BC48-95AB-C47EF0284589}" type="presParOf" srcId="{974F300E-4386-5845-9047-D2E50BE5B9DF}" destId="{92DA8A36-05F4-4B4C-B207-6FB4CBC9688F}" srcOrd="1" destOrd="0" presId="urn:microsoft.com/office/officeart/2005/8/layout/cycle1"/>
    <dgm:cxn modelId="{DBE832FD-A72A-E045-A41F-44C00A21F103}" type="presParOf" srcId="{974F300E-4386-5845-9047-D2E50BE5B9DF}" destId="{2990F259-A510-7044-A15A-189FB55AE5CB}" srcOrd="2" destOrd="0" presId="urn:microsoft.com/office/officeart/2005/8/layout/cycle1"/>
    <dgm:cxn modelId="{396803EC-474F-6243-A4CB-C991AADFDCD6}" type="presParOf" srcId="{974F300E-4386-5845-9047-D2E50BE5B9DF}" destId="{A7A1548F-03D0-7F43-8C4C-631804CE4126}" srcOrd="3" destOrd="0" presId="urn:microsoft.com/office/officeart/2005/8/layout/cycle1"/>
    <dgm:cxn modelId="{3B364611-E790-0D46-9B53-8AFFAB90A96A}" type="presParOf" srcId="{974F300E-4386-5845-9047-D2E50BE5B9DF}" destId="{EAEA7D1D-8D8A-4A4B-812D-D24179AFED27}" srcOrd="4" destOrd="0" presId="urn:microsoft.com/office/officeart/2005/8/layout/cycle1"/>
    <dgm:cxn modelId="{11417FF7-FC26-474C-9DA0-2F524C946890}" type="presParOf" srcId="{974F300E-4386-5845-9047-D2E50BE5B9DF}" destId="{2257407E-2335-6E46-9533-50F1A4869162}" srcOrd="5" destOrd="0" presId="urn:microsoft.com/office/officeart/2005/8/layout/cycle1"/>
    <dgm:cxn modelId="{C5180B0D-CCF1-D347-9B1C-E546A2276D90}" type="presParOf" srcId="{974F300E-4386-5845-9047-D2E50BE5B9DF}" destId="{3467B5D4-61EB-4C46-BB87-881C0920F2D1}" srcOrd="6" destOrd="0" presId="urn:microsoft.com/office/officeart/2005/8/layout/cycle1"/>
    <dgm:cxn modelId="{0A3503EE-6B0F-714F-9015-4DDD73F6A06D}" type="presParOf" srcId="{974F300E-4386-5845-9047-D2E50BE5B9DF}" destId="{2467F156-8EB3-F044-8664-8B186FD19D40}" srcOrd="7" destOrd="0" presId="urn:microsoft.com/office/officeart/2005/8/layout/cycle1"/>
    <dgm:cxn modelId="{B8B4A44D-246E-A246-891E-BA9CFADD0693}" type="presParOf" srcId="{974F300E-4386-5845-9047-D2E50BE5B9DF}" destId="{DC85BF06-3190-2C49-B38C-CC01414F9567}" srcOrd="8" destOrd="0" presId="urn:microsoft.com/office/officeart/2005/8/layout/cycle1"/>
    <dgm:cxn modelId="{200DE7BD-9681-6A46-8A1B-9F06CF95E6B8}" type="presParOf" srcId="{974F300E-4386-5845-9047-D2E50BE5B9DF}" destId="{818521AB-CB19-3245-AC47-32330EC1D05A}" srcOrd="9" destOrd="0" presId="urn:microsoft.com/office/officeart/2005/8/layout/cycle1"/>
    <dgm:cxn modelId="{3D74C46A-E48D-A84E-A644-863725A6EB5E}" type="presParOf" srcId="{974F300E-4386-5845-9047-D2E50BE5B9DF}" destId="{A85B6194-0CD3-0046-9C07-12EA626BEFA3}" srcOrd="10" destOrd="0" presId="urn:microsoft.com/office/officeart/2005/8/layout/cycle1"/>
    <dgm:cxn modelId="{315612AF-B0DD-9348-BE5B-231D676B4C58}" type="presParOf" srcId="{974F300E-4386-5845-9047-D2E50BE5B9DF}" destId="{76EDA6DC-5A32-7640-86D9-A3D1F65AC2D3}" srcOrd="11" destOrd="0" presId="urn:microsoft.com/office/officeart/2005/8/layout/cycle1"/>
    <dgm:cxn modelId="{7E1F5FE6-356C-DA49-9291-46A002C64046}" type="presParOf" srcId="{974F300E-4386-5845-9047-D2E50BE5B9DF}" destId="{5FEB966B-5E78-494C-B5A1-6F18B3A362B7}" srcOrd="12" destOrd="0" presId="urn:microsoft.com/office/officeart/2005/8/layout/cycle1"/>
    <dgm:cxn modelId="{FA4F8872-ECEB-0E41-96F1-17BF23C46BFE}" type="presParOf" srcId="{974F300E-4386-5845-9047-D2E50BE5B9DF}" destId="{9BE0E30D-6CC1-3143-BC4A-4FF2C5039316}" srcOrd="13" destOrd="0" presId="urn:microsoft.com/office/officeart/2005/8/layout/cycle1"/>
    <dgm:cxn modelId="{1A87B33E-F712-DF4D-8CB7-B779A93B21D6}" type="presParOf" srcId="{974F300E-4386-5845-9047-D2E50BE5B9DF}" destId="{37E24780-EDFC-1D4D-B756-C90BE821441B}" srcOrd="14" destOrd="0" presId="urn:microsoft.com/office/officeart/2005/8/layout/cycle1"/>
    <dgm:cxn modelId="{0B9D1931-CCE8-2E47-B297-7DF3E7C05D3C}" type="presParOf" srcId="{974F300E-4386-5845-9047-D2E50BE5B9DF}" destId="{788B510C-5C6F-7E4F-BD2A-4B0F37349509}" srcOrd="15" destOrd="0" presId="urn:microsoft.com/office/officeart/2005/8/layout/cycle1"/>
    <dgm:cxn modelId="{A6978ECE-7CFE-BF4B-952F-80DAE1AA111E}" type="presParOf" srcId="{974F300E-4386-5845-9047-D2E50BE5B9DF}" destId="{BF6C208F-01F8-574D-980A-D40F886CF760}" srcOrd="16" destOrd="0" presId="urn:microsoft.com/office/officeart/2005/8/layout/cycle1"/>
    <dgm:cxn modelId="{CE9CD96B-882C-F645-8BAF-6C11A2F05A76}" type="presParOf" srcId="{974F300E-4386-5845-9047-D2E50BE5B9DF}" destId="{DAE7F6D9-575B-6C47-9F2C-6177EB4BA541}" srcOrd="17" destOrd="0" presId="urn:microsoft.com/office/officeart/2005/8/layout/cycle1"/>
    <dgm:cxn modelId="{D890AF7D-D665-074E-B771-3F04A8437DFE}" type="presParOf" srcId="{974F300E-4386-5845-9047-D2E50BE5B9DF}" destId="{3AD74439-13B4-6B4C-A74C-96BE28333D49}" srcOrd="18" destOrd="0" presId="urn:microsoft.com/office/officeart/2005/8/layout/cycle1"/>
    <dgm:cxn modelId="{E8657E1F-9F55-8E4F-8850-FD9AC5539D16}" type="presParOf" srcId="{974F300E-4386-5845-9047-D2E50BE5B9DF}" destId="{B4CE740F-E5F8-1040-9068-3C0CA6A81D60}" srcOrd="19" destOrd="0" presId="urn:microsoft.com/office/officeart/2005/8/layout/cycle1"/>
    <dgm:cxn modelId="{4DD27B77-CDE0-C643-903C-F020233D768C}" type="presParOf" srcId="{974F300E-4386-5845-9047-D2E50BE5B9DF}" destId="{7D368AA8-A897-6A44-B2ED-5420DBBF55CD}" srcOrd="20" destOrd="0" presId="urn:microsoft.com/office/officeart/2005/8/layout/cycle1"/>
    <dgm:cxn modelId="{7C75A036-DAE8-6C48-B9D8-000642279C92}" type="presParOf" srcId="{974F300E-4386-5845-9047-D2E50BE5B9DF}" destId="{256A8A82-B1CB-EF43-AB66-A3D1C8A54B59}" srcOrd="21" destOrd="0" presId="urn:microsoft.com/office/officeart/2005/8/layout/cycle1"/>
    <dgm:cxn modelId="{3E28A555-6F8C-164A-AA8E-58B131D742CE}" type="presParOf" srcId="{974F300E-4386-5845-9047-D2E50BE5B9DF}" destId="{36444405-91CC-BC45-909E-8AE477F1EC7C}" srcOrd="22" destOrd="0" presId="urn:microsoft.com/office/officeart/2005/8/layout/cycle1"/>
    <dgm:cxn modelId="{0474522D-0B9D-CC43-9153-28E2078B2BCA}" type="presParOf" srcId="{974F300E-4386-5845-9047-D2E50BE5B9DF}" destId="{0EBEA1BD-8C57-A847-A4A1-BD492A397D4A}" srcOrd="23" destOrd="0" presId="urn:microsoft.com/office/officeart/2005/8/layout/cycle1"/>
    <dgm:cxn modelId="{0043F2BB-3444-9141-960F-41F79AFE92DE}" type="presParOf" srcId="{974F300E-4386-5845-9047-D2E50BE5B9DF}" destId="{A1257670-91AA-B74E-AFCB-48382C466D43}" srcOrd="24" destOrd="0" presId="urn:microsoft.com/office/officeart/2005/8/layout/cycle1"/>
    <dgm:cxn modelId="{2539208B-4566-9640-A87E-B5FACF19C81B}" type="presParOf" srcId="{974F300E-4386-5845-9047-D2E50BE5B9DF}" destId="{19DCBC3D-EF34-4444-B52C-E59D1C44CC9D}" srcOrd="25" destOrd="0" presId="urn:microsoft.com/office/officeart/2005/8/layout/cycle1"/>
    <dgm:cxn modelId="{89CA0113-F966-E148-BCA0-BB04D24C9FD3}" type="presParOf" srcId="{974F300E-4386-5845-9047-D2E50BE5B9DF}" destId="{CDA9BE8C-41E5-BF45-BAB4-5B91BDDEFF8D}" srcOrd="26" destOrd="0" presId="urn:microsoft.com/office/officeart/2005/8/layout/cycle1"/>
    <dgm:cxn modelId="{40325F98-ABD9-574B-A9E8-D1192209C4BA}" type="presParOf" srcId="{974F300E-4386-5845-9047-D2E50BE5B9DF}" destId="{731680F6-F070-374C-97C4-FB0156E03231}" srcOrd="27" destOrd="0" presId="urn:microsoft.com/office/officeart/2005/8/layout/cycle1"/>
    <dgm:cxn modelId="{41704933-1FD9-1744-8C0B-07BCCB0A9E17}" type="presParOf" srcId="{974F300E-4386-5845-9047-D2E50BE5B9DF}" destId="{12C576B8-5B2D-B04B-98C4-29D5E499FD83}" srcOrd="28" destOrd="0" presId="urn:microsoft.com/office/officeart/2005/8/layout/cycle1"/>
    <dgm:cxn modelId="{60EEAF57-D20B-E74D-A6F4-C8AA5D3D665C}" type="presParOf" srcId="{974F300E-4386-5845-9047-D2E50BE5B9DF}" destId="{C4FE94AE-AFAE-8743-9525-171FDA850E0F}" srcOrd="29" destOrd="0" presId="urn:microsoft.com/office/officeart/2005/8/layout/cycle1"/>
    <dgm:cxn modelId="{AE3F4FDE-3C4E-504D-8E20-E7A52D44B9E1}" type="presParOf" srcId="{974F300E-4386-5845-9047-D2E50BE5B9DF}" destId="{FBD4D212-3E98-9843-8795-297F9EDDD657}" srcOrd="30" destOrd="0" presId="urn:microsoft.com/office/officeart/2005/8/layout/cycle1"/>
    <dgm:cxn modelId="{698AEECA-40C3-8840-990C-2F19437040E8}" type="presParOf" srcId="{974F300E-4386-5845-9047-D2E50BE5B9DF}" destId="{54CDBF4B-9D09-3242-A1D5-0506BD1712C5}" srcOrd="31" destOrd="0" presId="urn:microsoft.com/office/officeart/2005/8/layout/cycle1"/>
    <dgm:cxn modelId="{42473BA7-989E-0747-9336-E357EDFC9919}" type="presParOf" srcId="{974F300E-4386-5845-9047-D2E50BE5B9DF}" destId="{49452468-AA65-834B-B75D-72A0A7810E13}" srcOrd="32" destOrd="0" presId="urn:microsoft.com/office/officeart/2005/8/layout/cycle1"/>
    <dgm:cxn modelId="{EC11506C-FD8E-3C43-B0DA-62AED7FF0A77}" type="presParOf" srcId="{974F300E-4386-5845-9047-D2E50BE5B9DF}" destId="{B0C742D0-6463-FF41-BE88-36D0AF1ED5D5}" srcOrd="33" destOrd="0" presId="urn:microsoft.com/office/officeart/2005/8/layout/cycle1"/>
    <dgm:cxn modelId="{5403EEFE-651D-7C4A-A32E-F3D74559D3A3}" type="presParOf" srcId="{974F300E-4386-5845-9047-D2E50BE5B9DF}" destId="{CE064FAD-9527-C04A-986D-ADE7F29D4AAF}" srcOrd="34" destOrd="0" presId="urn:microsoft.com/office/officeart/2005/8/layout/cycle1"/>
    <dgm:cxn modelId="{9E9A32F6-ADA0-8146-B3B2-B213D1F11C2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4322301-A5FC-BA4D-AE3A-3B043C575B6B}" type="presOf" srcId="{55E743FA-081E-B447-B4F2-DEEACC6857BC}" destId="{36444405-91CC-BC45-909E-8AE477F1EC7C}" srcOrd="0" destOrd="0" presId="urn:microsoft.com/office/officeart/2005/8/layout/cycle1"/>
    <dgm:cxn modelId="{6968BE13-67BA-3B40-95FE-20E6C213B997}"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BB4F824-2878-2447-B7A3-D280B131D945}" type="presOf" srcId="{0858D728-97B0-1A41-82DA-1572CE14754F}" destId="{9BE0E30D-6CC1-3143-BC4A-4FF2C5039316}" srcOrd="0" destOrd="0" presId="urn:microsoft.com/office/officeart/2005/8/layout/cycle1"/>
    <dgm:cxn modelId="{8F736227-6565-5540-9261-B35F6B9D9DE6}" type="presOf" srcId="{610909C5-6334-264F-93E0-189A71FB6993}" destId="{54CDBF4B-9D09-3242-A1D5-0506BD1712C5}" srcOrd="0" destOrd="0" presId="urn:microsoft.com/office/officeart/2005/8/layout/cycle1"/>
    <dgm:cxn modelId="{BB7C862C-2853-7148-9F1C-5F2E0C5CDB57}" type="presOf" srcId="{81D20D5D-F15B-B844-BCE7-07FE2E88C5B6}" destId="{2467F156-8EB3-F044-8664-8B186FD19D40}" srcOrd="0" destOrd="0" presId="urn:microsoft.com/office/officeart/2005/8/layout/cycle1"/>
    <dgm:cxn modelId="{38C30B2D-690B-5541-99D9-A82AEB198B8F}" type="presOf" srcId="{54471214-3ABC-B64E-8935-4F53AC7091F5}" destId="{2257407E-2335-6E46-9533-50F1A4869162}" srcOrd="0" destOrd="0" presId="urn:microsoft.com/office/officeart/2005/8/layout/cycle1"/>
    <dgm:cxn modelId="{496DC131-C411-FB4E-A832-D9CFCC97E73D}" type="presOf" srcId="{6533DBF9-2933-D44A-B9F0-8FC24EC06F20}" destId="{C4FE94AE-AFAE-8743-9525-171FDA850E0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9C95EC4B-B4E2-6C49-9211-99CE9CFE753E}" type="presOf" srcId="{D7E87DE1-03EB-D748-89C5-D76845DF9F58}" destId="{12C576B8-5B2D-B04B-98C4-29D5E499FD83}" srcOrd="0" destOrd="0" presId="urn:microsoft.com/office/officeart/2005/8/layout/cycle1"/>
    <dgm:cxn modelId="{3E0D8252-718B-DA46-BE28-63F3079AE6BB}" type="presOf" srcId="{12600BCB-5734-3F4B-9543-0CB09A3EC940}" destId="{92DA8A36-05F4-4B4C-B207-6FB4CBC9688F}" srcOrd="0" destOrd="0" presId="urn:microsoft.com/office/officeart/2005/8/layout/cycle1"/>
    <dgm:cxn modelId="{F5F15255-D6FE-1647-99C8-319301780FC5}" type="presOf" srcId="{19401D75-4FA1-2642-9C39-67D34D8AB9EC}" destId="{37E24780-EDFC-1D4D-B756-C90BE821441B}" srcOrd="0" destOrd="0" presId="urn:microsoft.com/office/officeart/2005/8/layout/cycle1"/>
    <dgm:cxn modelId="{02590264-0354-0749-A374-CE3AC8D2B741}" type="presOf" srcId="{B7792F1E-795A-8A40-9AF9-CBB036406804}" destId="{0EBEA1BD-8C57-A847-A4A1-BD492A397D4A}" srcOrd="0" destOrd="0" presId="urn:microsoft.com/office/officeart/2005/8/layout/cycle1"/>
    <dgm:cxn modelId="{9ACF268D-676E-AA4B-B905-EB98B6BB2669}" type="presOf" srcId="{A9914442-2057-0542-A0EA-F935FCA28993}" destId="{B4CE740F-E5F8-1040-9068-3C0CA6A81D60}" srcOrd="0" destOrd="0" presId="urn:microsoft.com/office/officeart/2005/8/layout/cycle1"/>
    <dgm:cxn modelId="{09FA658E-547B-6F40-BCAC-F478F15C126C}" type="presOf" srcId="{591E9484-33B2-714C-AA5D-D47E80DA12F9}" destId="{CDA9BE8C-41E5-BF45-BAB4-5B91BDDEFF8D}" srcOrd="0" destOrd="0" presId="urn:microsoft.com/office/officeart/2005/8/layout/cycle1"/>
    <dgm:cxn modelId="{4A292A8F-890F-F84D-9237-A0A665B380D7}" type="presOf" srcId="{931AD6AD-68AD-1F4D-802F-C6CD780A0CDB}" destId="{19DCBC3D-EF34-4444-B52C-E59D1C44CC9D}" srcOrd="0" destOrd="0" presId="urn:microsoft.com/office/officeart/2005/8/layout/cycle1"/>
    <dgm:cxn modelId="{D6834C8F-237E-2F42-80C0-69E7DD449C05}" type="presOf" srcId="{8E1255C9-F847-A440-83FF-7AA254CCB896}" destId="{974F300E-4386-5845-9047-D2E50BE5B9D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C18A295-9332-D544-BDBB-96219A57575F}"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37EE9AA-BFA6-3A42-BB63-9F0F74F57AB6}" type="presOf" srcId="{C62D126D-D94F-0A45-AAB3-A4A2804A9AA5}" destId="{49452468-AA65-834B-B75D-72A0A7810E13}" srcOrd="0" destOrd="0" presId="urn:microsoft.com/office/officeart/2005/8/layout/cycle1"/>
    <dgm:cxn modelId="{644834AB-5F38-0042-BE29-277C55F2CFE1}" type="presOf" srcId="{325DB5A0-FE7A-8245-9663-7B515E4DF4C8}" destId="{EAEA7D1D-8D8A-4A4B-812D-D24179AFED2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6568AC7-5596-2E46-88F9-9E5EB870AA96}" type="presOf" srcId="{F73B3211-1799-3F44-92B6-7CEE57ECB2D3}" destId="{BF6C208F-01F8-574D-980A-D40F886CF760}" srcOrd="0" destOrd="0" presId="urn:microsoft.com/office/officeart/2005/8/layout/cycle1"/>
    <dgm:cxn modelId="{145672C8-08A4-E249-84E7-8D887B4DE1C3}" type="presOf" srcId="{B6065800-F57E-6842-B73C-614AFBC2DE05}" destId="{2990F259-A510-7044-A15A-189FB55AE5CB}" srcOrd="0" destOrd="0" presId="urn:microsoft.com/office/officeart/2005/8/layout/cycle1"/>
    <dgm:cxn modelId="{717C07C9-2732-FF43-973E-92FDCDDB1EBF}" type="presOf" srcId="{CCCC52AB-CFB4-904A-B94C-E1998826B4F9}" destId="{7C0589C6-43EC-854D-966B-B0C5FE9A8192}"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62281CC-CE54-6246-B771-411F429A264C}" type="presOf" srcId="{527799A3-6798-F14C-9108-A99B044124B3}" destId="{CE064FAD-9527-C04A-986D-ADE7F29D4AA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48534D6-A5BB-FB40-A0BC-90F2C30C7222}"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4304AF1-6769-894F-BCD6-F265DC9BAEE8}" type="presOf" srcId="{55B5CCF6-1B65-AC49-B1EC-CD09807E71EF}" destId="{76EDA6DC-5A32-7640-86D9-A3D1F65AC2D3}" srcOrd="0" destOrd="0" presId="urn:microsoft.com/office/officeart/2005/8/layout/cycle1"/>
    <dgm:cxn modelId="{273C3AF5-C78A-854A-8B93-5A7C79D3D006}" type="presOf" srcId="{D805A741-31F4-6D45-A082-4AD4C7B066F1}" destId="{7D368AA8-A897-6A44-B2ED-5420DBBF55CD}" srcOrd="0" destOrd="0" presId="urn:microsoft.com/office/officeart/2005/8/layout/cycle1"/>
    <dgm:cxn modelId="{54F6AE49-77A0-6649-9A33-E1CB2AA8B654}" type="presParOf" srcId="{974F300E-4386-5845-9047-D2E50BE5B9DF}" destId="{BF1A72C0-4F23-214E-B2C0-EC3432C35438}" srcOrd="0" destOrd="0" presId="urn:microsoft.com/office/officeart/2005/8/layout/cycle1"/>
    <dgm:cxn modelId="{08F1B31C-3AF2-5C48-8B05-A2039FAA6AD9}" type="presParOf" srcId="{974F300E-4386-5845-9047-D2E50BE5B9DF}" destId="{92DA8A36-05F4-4B4C-B207-6FB4CBC9688F}" srcOrd="1" destOrd="0" presId="urn:microsoft.com/office/officeart/2005/8/layout/cycle1"/>
    <dgm:cxn modelId="{A9674282-B1F0-9D40-854C-84F1AC84DD1D}" type="presParOf" srcId="{974F300E-4386-5845-9047-D2E50BE5B9DF}" destId="{2990F259-A510-7044-A15A-189FB55AE5CB}" srcOrd="2" destOrd="0" presId="urn:microsoft.com/office/officeart/2005/8/layout/cycle1"/>
    <dgm:cxn modelId="{5248E4DB-7566-4C47-AAB4-372E76639441}" type="presParOf" srcId="{974F300E-4386-5845-9047-D2E50BE5B9DF}" destId="{A7A1548F-03D0-7F43-8C4C-631804CE4126}" srcOrd="3" destOrd="0" presId="urn:microsoft.com/office/officeart/2005/8/layout/cycle1"/>
    <dgm:cxn modelId="{D1717CDD-AAD7-D24F-8F2F-2EF6F893D260}" type="presParOf" srcId="{974F300E-4386-5845-9047-D2E50BE5B9DF}" destId="{EAEA7D1D-8D8A-4A4B-812D-D24179AFED27}" srcOrd="4" destOrd="0" presId="urn:microsoft.com/office/officeart/2005/8/layout/cycle1"/>
    <dgm:cxn modelId="{B25ADEF3-37C7-AD4E-8E3F-BBB035855B66}" type="presParOf" srcId="{974F300E-4386-5845-9047-D2E50BE5B9DF}" destId="{2257407E-2335-6E46-9533-50F1A4869162}" srcOrd="5" destOrd="0" presId="urn:microsoft.com/office/officeart/2005/8/layout/cycle1"/>
    <dgm:cxn modelId="{BAD13F27-993F-DD4E-83E2-60FE43FE4723}" type="presParOf" srcId="{974F300E-4386-5845-9047-D2E50BE5B9DF}" destId="{3467B5D4-61EB-4C46-BB87-881C0920F2D1}" srcOrd="6" destOrd="0" presId="urn:microsoft.com/office/officeart/2005/8/layout/cycle1"/>
    <dgm:cxn modelId="{32305C24-B477-914E-BB14-5918D8C2FB64}" type="presParOf" srcId="{974F300E-4386-5845-9047-D2E50BE5B9DF}" destId="{2467F156-8EB3-F044-8664-8B186FD19D40}" srcOrd="7" destOrd="0" presId="urn:microsoft.com/office/officeart/2005/8/layout/cycle1"/>
    <dgm:cxn modelId="{E7BDB35F-D028-8E48-B4FD-457585EFA980}" type="presParOf" srcId="{974F300E-4386-5845-9047-D2E50BE5B9DF}" destId="{DC85BF06-3190-2C49-B38C-CC01414F9567}" srcOrd="8" destOrd="0" presId="urn:microsoft.com/office/officeart/2005/8/layout/cycle1"/>
    <dgm:cxn modelId="{AA48506A-512F-BF4F-ADFE-156F15068399}" type="presParOf" srcId="{974F300E-4386-5845-9047-D2E50BE5B9DF}" destId="{818521AB-CB19-3245-AC47-32330EC1D05A}" srcOrd="9" destOrd="0" presId="urn:microsoft.com/office/officeart/2005/8/layout/cycle1"/>
    <dgm:cxn modelId="{10AD7A63-355A-5749-BBA7-3C55BED4F7F6}" type="presParOf" srcId="{974F300E-4386-5845-9047-D2E50BE5B9DF}" destId="{A85B6194-0CD3-0046-9C07-12EA626BEFA3}" srcOrd="10" destOrd="0" presId="urn:microsoft.com/office/officeart/2005/8/layout/cycle1"/>
    <dgm:cxn modelId="{50A24E9A-EF5A-6546-95EC-CC5B9553D0E3}" type="presParOf" srcId="{974F300E-4386-5845-9047-D2E50BE5B9DF}" destId="{76EDA6DC-5A32-7640-86D9-A3D1F65AC2D3}" srcOrd="11" destOrd="0" presId="urn:microsoft.com/office/officeart/2005/8/layout/cycle1"/>
    <dgm:cxn modelId="{5E6354BC-9C09-A74F-81D0-CBB115B66B26}" type="presParOf" srcId="{974F300E-4386-5845-9047-D2E50BE5B9DF}" destId="{5FEB966B-5E78-494C-B5A1-6F18B3A362B7}" srcOrd="12" destOrd="0" presId="urn:microsoft.com/office/officeart/2005/8/layout/cycle1"/>
    <dgm:cxn modelId="{4C9D9337-85F1-A946-B580-9C0010C860F1}" type="presParOf" srcId="{974F300E-4386-5845-9047-D2E50BE5B9DF}" destId="{9BE0E30D-6CC1-3143-BC4A-4FF2C5039316}" srcOrd="13" destOrd="0" presId="urn:microsoft.com/office/officeart/2005/8/layout/cycle1"/>
    <dgm:cxn modelId="{B52AE038-E602-0644-A384-B5763AF2E013}" type="presParOf" srcId="{974F300E-4386-5845-9047-D2E50BE5B9DF}" destId="{37E24780-EDFC-1D4D-B756-C90BE821441B}" srcOrd="14" destOrd="0" presId="urn:microsoft.com/office/officeart/2005/8/layout/cycle1"/>
    <dgm:cxn modelId="{00117AAE-F9FB-9348-8AA9-DE33B471E59F}" type="presParOf" srcId="{974F300E-4386-5845-9047-D2E50BE5B9DF}" destId="{788B510C-5C6F-7E4F-BD2A-4B0F37349509}" srcOrd="15" destOrd="0" presId="urn:microsoft.com/office/officeart/2005/8/layout/cycle1"/>
    <dgm:cxn modelId="{8EBB5B5A-311E-CD45-A3B5-1B4F0F9E0D8B}" type="presParOf" srcId="{974F300E-4386-5845-9047-D2E50BE5B9DF}" destId="{BF6C208F-01F8-574D-980A-D40F886CF760}" srcOrd="16" destOrd="0" presId="urn:microsoft.com/office/officeart/2005/8/layout/cycle1"/>
    <dgm:cxn modelId="{4DFA4EFF-D049-A54D-BBCF-7CFD32AE17C3}" type="presParOf" srcId="{974F300E-4386-5845-9047-D2E50BE5B9DF}" destId="{DAE7F6D9-575B-6C47-9F2C-6177EB4BA541}" srcOrd="17" destOrd="0" presId="urn:microsoft.com/office/officeart/2005/8/layout/cycle1"/>
    <dgm:cxn modelId="{F4A3833D-46CA-114F-89F8-02B6C10EEDF0}" type="presParOf" srcId="{974F300E-4386-5845-9047-D2E50BE5B9DF}" destId="{3AD74439-13B4-6B4C-A74C-96BE28333D49}" srcOrd="18" destOrd="0" presId="urn:microsoft.com/office/officeart/2005/8/layout/cycle1"/>
    <dgm:cxn modelId="{9A12BC10-7980-BB4C-BBED-CBDAB684003A}" type="presParOf" srcId="{974F300E-4386-5845-9047-D2E50BE5B9DF}" destId="{B4CE740F-E5F8-1040-9068-3C0CA6A81D60}" srcOrd="19" destOrd="0" presId="urn:microsoft.com/office/officeart/2005/8/layout/cycle1"/>
    <dgm:cxn modelId="{05DB1B96-5131-724B-8F89-CA3EFA34D24A}" type="presParOf" srcId="{974F300E-4386-5845-9047-D2E50BE5B9DF}" destId="{7D368AA8-A897-6A44-B2ED-5420DBBF55CD}" srcOrd="20" destOrd="0" presId="urn:microsoft.com/office/officeart/2005/8/layout/cycle1"/>
    <dgm:cxn modelId="{C1C4D870-F196-8946-8ADF-4A02A7B3054A}" type="presParOf" srcId="{974F300E-4386-5845-9047-D2E50BE5B9DF}" destId="{256A8A82-B1CB-EF43-AB66-A3D1C8A54B59}" srcOrd="21" destOrd="0" presId="urn:microsoft.com/office/officeart/2005/8/layout/cycle1"/>
    <dgm:cxn modelId="{B4E00DBC-B8DA-3E4F-9AC1-795E4A06E61C}" type="presParOf" srcId="{974F300E-4386-5845-9047-D2E50BE5B9DF}" destId="{36444405-91CC-BC45-909E-8AE477F1EC7C}" srcOrd="22" destOrd="0" presId="urn:microsoft.com/office/officeart/2005/8/layout/cycle1"/>
    <dgm:cxn modelId="{77A5D39C-8604-E040-922C-14577194BBCA}" type="presParOf" srcId="{974F300E-4386-5845-9047-D2E50BE5B9DF}" destId="{0EBEA1BD-8C57-A847-A4A1-BD492A397D4A}" srcOrd="23" destOrd="0" presId="urn:microsoft.com/office/officeart/2005/8/layout/cycle1"/>
    <dgm:cxn modelId="{39449D15-2BF5-234F-A1C4-C5A0A88132A9}" type="presParOf" srcId="{974F300E-4386-5845-9047-D2E50BE5B9DF}" destId="{A1257670-91AA-B74E-AFCB-48382C466D43}" srcOrd="24" destOrd="0" presId="urn:microsoft.com/office/officeart/2005/8/layout/cycle1"/>
    <dgm:cxn modelId="{9A5DAEE8-D3CC-5647-B558-452AC0DA0B50}" type="presParOf" srcId="{974F300E-4386-5845-9047-D2E50BE5B9DF}" destId="{19DCBC3D-EF34-4444-B52C-E59D1C44CC9D}" srcOrd="25" destOrd="0" presId="urn:microsoft.com/office/officeart/2005/8/layout/cycle1"/>
    <dgm:cxn modelId="{D1007989-1D21-994A-B7B8-149D4A25A318}" type="presParOf" srcId="{974F300E-4386-5845-9047-D2E50BE5B9DF}" destId="{CDA9BE8C-41E5-BF45-BAB4-5B91BDDEFF8D}" srcOrd="26" destOrd="0" presId="urn:microsoft.com/office/officeart/2005/8/layout/cycle1"/>
    <dgm:cxn modelId="{00F5948C-F09F-4F44-9D24-37168A2BE584}" type="presParOf" srcId="{974F300E-4386-5845-9047-D2E50BE5B9DF}" destId="{731680F6-F070-374C-97C4-FB0156E03231}" srcOrd="27" destOrd="0" presId="urn:microsoft.com/office/officeart/2005/8/layout/cycle1"/>
    <dgm:cxn modelId="{5EECE926-86F0-DD43-8F31-7087CBE29675}" type="presParOf" srcId="{974F300E-4386-5845-9047-D2E50BE5B9DF}" destId="{12C576B8-5B2D-B04B-98C4-29D5E499FD83}" srcOrd="28" destOrd="0" presId="urn:microsoft.com/office/officeart/2005/8/layout/cycle1"/>
    <dgm:cxn modelId="{309C5121-7600-1B4A-9061-04ED9AA780F1}" type="presParOf" srcId="{974F300E-4386-5845-9047-D2E50BE5B9DF}" destId="{C4FE94AE-AFAE-8743-9525-171FDA850E0F}" srcOrd="29" destOrd="0" presId="urn:microsoft.com/office/officeart/2005/8/layout/cycle1"/>
    <dgm:cxn modelId="{90D985F5-E580-8A43-9980-463AB4A2921E}" type="presParOf" srcId="{974F300E-4386-5845-9047-D2E50BE5B9DF}" destId="{FBD4D212-3E98-9843-8795-297F9EDDD657}" srcOrd="30" destOrd="0" presId="urn:microsoft.com/office/officeart/2005/8/layout/cycle1"/>
    <dgm:cxn modelId="{9B704F7C-0209-7441-8F91-BA310DF6F70A}" type="presParOf" srcId="{974F300E-4386-5845-9047-D2E50BE5B9DF}" destId="{54CDBF4B-9D09-3242-A1D5-0506BD1712C5}" srcOrd="31" destOrd="0" presId="urn:microsoft.com/office/officeart/2005/8/layout/cycle1"/>
    <dgm:cxn modelId="{6273013F-DEE8-B04E-B54B-96883100521D}" type="presParOf" srcId="{974F300E-4386-5845-9047-D2E50BE5B9DF}" destId="{49452468-AA65-834B-B75D-72A0A7810E13}" srcOrd="32" destOrd="0" presId="urn:microsoft.com/office/officeart/2005/8/layout/cycle1"/>
    <dgm:cxn modelId="{CB21EEDC-F582-EF42-9DF6-87BEA7AC0387}" type="presParOf" srcId="{974F300E-4386-5845-9047-D2E50BE5B9DF}" destId="{B0C742D0-6463-FF41-BE88-36D0AF1ED5D5}" srcOrd="33" destOrd="0" presId="urn:microsoft.com/office/officeart/2005/8/layout/cycle1"/>
    <dgm:cxn modelId="{B74B74A5-C75D-BD44-A364-5CB480E930BE}" type="presParOf" srcId="{974F300E-4386-5845-9047-D2E50BE5B9DF}" destId="{CE064FAD-9527-C04A-986D-ADE7F29D4AAF}" srcOrd="34" destOrd="0" presId="urn:microsoft.com/office/officeart/2005/8/layout/cycle1"/>
    <dgm:cxn modelId="{6A5FF4D8-45B7-3C41-A9DD-ABB54FC0EA4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0D0B509-68D4-6D4C-AFE8-A1DB92DC3BF7}" type="presOf" srcId="{D805A741-31F4-6D45-A082-4AD4C7B066F1}" destId="{7D368AA8-A897-6A44-B2ED-5420DBBF55CD}" srcOrd="0" destOrd="0" presId="urn:microsoft.com/office/officeart/2005/8/layout/cycle1"/>
    <dgm:cxn modelId="{96E63416-328F-FE4F-94B7-ABC6C0D99CCE}" type="presOf" srcId="{B7792F1E-795A-8A40-9AF9-CBB036406804}" destId="{0EBEA1BD-8C57-A847-A4A1-BD492A397D4A}" srcOrd="0" destOrd="0" presId="urn:microsoft.com/office/officeart/2005/8/layout/cycle1"/>
    <dgm:cxn modelId="{AC113718-AF5D-D844-9542-522D2454A6C3}" type="presOf" srcId="{A9914442-2057-0542-A0EA-F935FCA28993}" destId="{B4CE740F-E5F8-1040-9068-3C0CA6A81D60}" srcOrd="0" destOrd="0" presId="urn:microsoft.com/office/officeart/2005/8/layout/cycle1"/>
    <dgm:cxn modelId="{DBB9D118-4099-2A40-8186-267C15FF1845}"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6FB682A-50A2-BD43-B634-270D7AFB3DF6}" type="presOf" srcId="{591E9484-33B2-714C-AA5D-D47E80DA12F9}" destId="{CDA9BE8C-41E5-BF45-BAB4-5B91BDDEFF8D}" srcOrd="0" destOrd="0" presId="urn:microsoft.com/office/officeart/2005/8/layout/cycle1"/>
    <dgm:cxn modelId="{C216962D-2A2F-E542-8697-330DB7380367}"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13521637-A7BD-7C47-BD47-BFD593ABC29C}" type="presOf" srcId="{12600BCB-5734-3F4B-9543-0CB09A3EC940}" destId="{92DA8A36-05F4-4B4C-B207-6FB4CBC9688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008A252-1B34-1240-9043-3589FDAD1189}" type="presOf" srcId="{0858D728-97B0-1A41-82DA-1572CE14754F}" destId="{9BE0E30D-6CC1-3143-BC4A-4FF2C5039316}" srcOrd="0" destOrd="0" presId="urn:microsoft.com/office/officeart/2005/8/layout/cycle1"/>
    <dgm:cxn modelId="{AB3B1659-186C-FF41-A309-8942BA3E8994}" type="presOf" srcId="{F73B3211-1799-3F44-92B6-7CEE57ECB2D3}" destId="{BF6C208F-01F8-574D-980A-D40F886CF760}" srcOrd="0" destOrd="0" presId="urn:microsoft.com/office/officeart/2005/8/layout/cycle1"/>
    <dgm:cxn modelId="{20533E5D-60C3-0E48-B889-41026565C2C1}" type="presOf" srcId="{325DB5A0-FE7A-8245-9663-7B515E4DF4C8}" destId="{EAEA7D1D-8D8A-4A4B-812D-D24179AFED27}" srcOrd="0" destOrd="0" presId="urn:microsoft.com/office/officeart/2005/8/layout/cycle1"/>
    <dgm:cxn modelId="{103A0661-A4EF-B84C-8262-9EEB1D01D3C8}" type="presOf" srcId="{931AD6AD-68AD-1F4D-802F-C6CD780A0CDB}" destId="{19DCBC3D-EF34-4444-B52C-E59D1C44CC9D}" srcOrd="0" destOrd="0" presId="urn:microsoft.com/office/officeart/2005/8/layout/cycle1"/>
    <dgm:cxn modelId="{F41D566A-F8E9-E043-AC71-F1053377AE28}" type="presOf" srcId="{81D20D5D-F15B-B844-BCE7-07FE2E88C5B6}" destId="{2467F156-8EB3-F044-8664-8B186FD19D40}" srcOrd="0" destOrd="0" presId="urn:microsoft.com/office/officeart/2005/8/layout/cycle1"/>
    <dgm:cxn modelId="{3F90BD6E-4BDD-5844-8828-057E73A9406C}" type="presOf" srcId="{63159F5F-19C4-974F-B4D9-6A8388E3A179}" destId="{DC85BF06-3190-2C49-B38C-CC01414F9567}" srcOrd="0" destOrd="0" presId="urn:microsoft.com/office/officeart/2005/8/layout/cycle1"/>
    <dgm:cxn modelId="{9C2FBE76-41C7-3340-B36C-0D138EEF130B}" type="presOf" srcId="{580AAA11-E1E4-FC4E-A546-63E521F462A7}" destId="{DAE7F6D9-575B-6C47-9F2C-6177EB4BA541}" srcOrd="0" destOrd="0" presId="urn:microsoft.com/office/officeart/2005/8/layout/cycle1"/>
    <dgm:cxn modelId="{3009AD80-FFA5-7244-A5B4-B4127D559149}"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FBA21F90-D633-3A4D-8961-EB84DD7936E8}" type="presOf" srcId="{D7E87DE1-03EB-D748-89C5-D76845DF9F58}" destId="{12C576B8-5B2D-B04B-98C4-29D5E499FD83}"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C35FAE9B-DDC4-CC4D-AFB3-6B525B122D20}" type="presOf" srcId="{19401D75-4FA1-2642-9C39-67D34D8AB9EC}" destId="{37E24780-EDFC-1D4D-B756-C90BE821441B}" srcOrd="0" destOrd="0" presId="urn:microsoft.com/office/officeart/2005/8/layout/cycle1"/>
    <dgm:cxn modelId="{D58F6DA4-76AB-3340-94DA-11F79F9E31CF}" type="presOf" srcId="{6533DBF9-2933-D44A-B9F0-8FC24EC06F20}" destId="{C4FE94AE-AFAE-8743-9525-171FDA850E0F}" srcOrd="0" destOrd="0" presId="urn:microsoft.com/office/officeart/2005/8/layout/cycle1"/>
    <dgm:cxn modelId="{7AE51DA5-8D50-A143-8065-665B3354A30C}" type="presOf" srcId="{B6065800-F57E-6842-B73C-614AFBC2DE05}" destId="{2990F259-A510-7044-A15A-189FB55AE5CB}" srcOrd="0" destOrd="0" presId="urn:microsoft.com/office/officeart/2005/8/layout/cycle1"/>
    <dgm:cxn modelId="{9B082CA5-DDAD-7040-98A5-919A67638EBD}" type="presOf" srcId="{54471214-3ABC-B64E-8935-4F53AC7091F5}" destId="{2257407E-2335-6E46-9533-50F1A4869162}"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E4FED5BD-FBC5-5E4F-8A9B-4C2F0953607B}" type="presOf" srcId="{610909C5-6334-264F-93E0-189A71FB6993}" destId="{54CDBF4B-9D09-3242-A1D5-0506BD1712C5}"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4F98CE2-742C-C744-B1F7-911D1BD5CD36}" type="presOf" srcId="{55B5CCF6-1B65-AC49-B1EC-CD09807E71EF}" destId="{76EDA6DC-5A32-7640-86D9-A3D1F65AC2D3}" srcOrd="0" destOrd="0" presId="urn:microsoft.com/office/officeart/2005/8/layout/cycle1"/>
    <dgm:cxn modelId="{4F6C94ED-99B4-7E41-B612-2EA71687BC88}" type="presOf" srcId="{C62D126D-D94F-0A45-AAB3-A4A2804A9AA5}" destId="{49452468-AA65-834B-B75D-72A0A7810E13}" srcOrd="0" destOrd="0" presId="urn:microsoft.com/office/officeart/2005/8/layout/cycle1"/>
    <dgm:cxn modelId="{7A65A2EF-0433-ED4D-9E08-29609BD99D3D}" type="presOf" srcId="{D548EBB6-B1A8-4E4A-94F3-38AFF917AA13}" destId="{A85B6194-0CD3-0046-9C07-12EA626BEFA3}" srcOrd="0" destOrd="0" presId="urn:microsoft.com/office/officeart/2005/8/layout/cycle1"/>
    <dgm:cxn modelId="{60F3CAF6-1EED-1642-B17B-D5755821848F}" type="presOf" srcId="{8E1255C9-F847-A440-83FF-7AA254CCB896}" destId="{974F300E-4386-5845-9047-D2E50BE5B9DF}" srcOrd="0" destOrd="0" presId="urn:microsoft.com/office/officeart/2005/8/layout/cycle1"/>
    <dgm:cxn modelId="{440DBC02-80C0-2343-BA66-985A109E94E4}" type="presParOf" srcId="{974F300E-4386-5845-9047-D2E50BE5B9DF}" destId="{BF1A72C0-4F23-214E-B2C0-EC3432C35438}" srcOrd="0" destOrd="0" presId="urn:microsoft.com/office/officeart/2005/8/layout/cycle1"/>
    <dgm:cxn modelId="{29A0ABD5-974A-1440-9436-AC76E4301711}" type="presParOf" srcId="{974F300E-4386-5845-9047-D2E50BE5B9DF}" destId="{92DA8A36-05F4-4B4C-B207-6FB4CBC9688F}" srcOrd="1" destOrd="0" presId="urn:microsoft.com/office/officeart/2005/8/layout/cycle1"/>
    <dgm:cxn modelId="{90D617A9-A3E9-B143-B635-04FE78733F23}" type="presParOf" srcId="{974F300E-4386-5845-9047-D2E50BE5B9DF}" destId="{2990F259-A510-7044-A15A-189FB55AE5CB}" srcOrd="2" destOrd="0" presId="urn:microsoft.com/office/officeart/2005/8/layout/cycle1"/>
    <dgm:cxn modelId="{08FFBD13-7D6C-D446-BB01-281904ED2598}" type="presParOf" srcId="{974F300E-4386-5845-9047-D2E50BE5B9DF}" destId="{A7A1548F-03D0-7F43-8C4C-631804CE4126}" srcOrd="3" destOrd="0" presId="urn:microsoft.com/office/officeart/2005/8/layout/cycle1"/>
    <dgm:cxn modelId="{AEE55F76-E9B4-F344-A38E-40537C260469}" type="presParOf" srcId="{974F300E-4386-5845-9047-D2E50BE5B9DF}" destId="{EAEA7D1D-8D8A-4A4B-812D-D24179AFED27}" srcOrd="4" destOrd="0" presId="urn:microsoft.com/office/officeart/2005/8/layout/cycle1"/>
    <dgm:cxn modelId="{C5CC517B-3DBF-0F4E-808A-CFDDBF77CD71}" type="presParOf" srcId="{974F300E-4386-5845-9047-D2E50BE5B9DF}" destId="{2257407E-2335-6E46-9533-50F1A4869162}" srcOrd="5" destOrd="0" presId="urn:microsoft.com/office/officeart/2005/8/layout/cycle1"/>
    <dgm:cxn modelId="{04D7C0AD-4FAE-2C44-81A8-95252646C34C}" type="presParOf" srcId="{974F300E-4386-5845-9047-D2E50BE5B9DF}" destId="{3467B5D4-61EB-4C46-BB87-881C0920F2D1}" srcOrd="6" destOrd="0" presId="urn:microsoft.com/office/officeart/2005/8/layout/cycle1"/>
    <dgm:cxn modelId="{D399D0CB-CF3C-C345-B754-D5388BE9BBA6}" type="presParOf" srcId="{974F300E-4386-5845-9047-D2E50BE5B9DF}" destId="{2467F156-8EB3-F044-8664-8B186FD19D40}" srcOrd="7" destOrd="0" presId="urn:microsoft.com/office/officeart/2005/8/layout/cycle1"/>
    <dgm:cxn modelId="{D8D1ED4C-7ED8-9A4B-998C-567E70E49F75}" type="presParOf" srcId="{974F300E-4386-5845-9047-D2E50BE5B9DF}" destId="{DC85BF06-3190-2C49-B38C-CC01414F9567}" srcOrd="8" destOrd="0" presId="urn:microsoft.com/office/officeart/2005/8/layout/cycle1"/>
    <dgm:cxn modelId="{13430D16-73A9-1D45-BEF0-2BCFC3E43B45}" type="presParOf" srcId="{974F300E-4386-5845-9047-D2E50BE5B9DF}" destId="{818521AB-CB19-3245-AC47-32330EC1D05A}" srcOrd="9" destOrd="0" presId="urn:microsoft.com/office/officeart/2005/8/layout/cycle1"/>
    <dgm:cxn modelId="{92F4CC03-0494-E147-94E7-BFCBC9E10B62}" type="presParOf" srcId="{974F300E-4386-5845-9047-D2E50BE5B9DF}" destId="{A85B6194-0CD3-0046-9C07-12EA626BEFA3}" srcOrd="10" destOrd="0" presId="urn:microsoft.com/office/officeart/2005/8/layout/cycle1"/>
    <dgm:cxn modelId="{46D4BF84-128B-FA40-9446-6ACF54C915F6}" type="presParOf" srcId="{974F300E-4386-5845-9047-D2E50BE5B9DF}" destId="{76EDA6DC-5A32-7640-86D9-A3D1F65AC2D3}" srcOrd="11" destOrd="0" presId="urn:microsoft.com/office/officeart/2005/8/layout/cycle1"/>
    <dgm:cxn modelId="{8DA362D1-7D30-AD41-9626-32B3BF53C92D}" type="presParOf" srcId="{974F300E-4386-5845-9047-D2E50BE5B9DF}" destId="{5FEB966B-5E78-494C-B5A1-6F18B3A362B7}" srcOrd="12" destOrd="0" presId="urn:microsoft.com/office/officeart/2005/8/layout/cycle1"/>
    <dgm:cxn modelId="{304C10AE-0147-864F-BBEE-643694755B87}" type="presParOf" srcId="{974F300E-4386-5845-9047-D2E50BE5B9DF}" destId="{9BE0E30D-6CC1-3143-BC4A-4FF2C5039316}" srcOrd="13" destOrd="0" presId="urn:microsoft.com/office/officeart/2005/8/layout/cycle1"/>
    <dgm:cxn modelId="{BC719C65-C546-8E42-8A76-8E56BBBE4CCD}" type="presParOf" srcId="{974F300E-4386-5845-9047-D2E50BE5B9DF}" destId="{37E24780-EDFC-1D4D-B756-C90BE821441B}" srcOrd="14" destOrd="0" presId="urn:microsoft.com/office/officeart/2005/8/layout/cycle1"/>
    <dgm:cxn modelId="{10DAC789-5BBD-7447-B1A4-F50307253B79}" type="presParOf" srcId="{974F300E-4386-5845-9047-D2E50BE5B9DF}" destId="{788B510C-5C6F-7E4F-BD2A-4B0F37349509}" srcOrd="15" destOrd="0" presId="urn:microsoft.com/office/officeart/2005/8/layout/cycle1"/>
    <dgm:cxn modelId="{FF7BC792-9380-2241-B508-DA4763FAB047}" type="presParOf" srcId="{974F300E-4386-5845-9047-D2E50BE5B9DF}" destId="{BF6C208F-01F8-574D-980A-D40F886CF760}" srcOrd="16" destOrd="0" presId="urn:microsoft.com/office/officeart/2005/8/layout/cycle1"/>
    <dgm:cxn modelId="{B7518968-A9BE-CC47-962D-1A351125F521}" type="presParOf" srcId="{974F300E-4386-5845-9047-D2E50BE5B9DF}" destId="{DAE7F6D9-575B-6C47-9F2C-6177EB4BA541}" srcOrd="17" destOrd="0" presId="urn:microsoft.com/office/officeart/2005/8/layout/cycle1"/>
    <dgm:cxn modelId="{FD8C1F79-9AA7-9143-80E0-D0BA66FC183F}" type="presParOf" srcId="{974F300E-4386-5845-9047-D2E50BE5B9DF}" destId="{3AD74439-13B4-6B4C-A74C-96BE28333D49}" srcOrd="18" destOrd="0" presId="urn:microsoft.com/office/officeart/2005/8/layout/cycle1"/>
    <dgm:cxn modelId="{E741D3A6-2555-1F4F-82E4-46D07A9C35C7}" type="presParOf" srcId="{974F300E-4386-5845-9047-D2E50BE5B9DF}" destId="{B4CE740F-E5F8-1040-9068-3C0CA6A81D60}" srcOrd="19" destOrd="0" presId="urn:microsoft.com/office/officeart/2005/8/layout/cycle1"/>
    <dgm:cxn modelId="{B77E458F-74F8-924E-A3BC-87B8D2EA5B24}" type="presParOf" srcId="{974F300E-4386-5845-9047-D2E50BE5B9DF}" destId="{7D368AA8-A897-6A44-B2ED-5420DBBF55CD}" srcOrd="20" destOrd="0" presId="urn:microsoft.com/office/officeart/2005/8/layout/cycle1"/>
    <dgm:cxn modelId="{3D2603BC-1125-D54B-B19B-FAA727C8098F}" type="presParOf" srcId="{974F300E-4386-5845-9047-D2E50BE5B9DF}" destId="{256A8A82-B1CB-EF43-AB66-A3D1C8A54B59}" srcOrd="21" destOrd="0" presId="urn:microsoft.com/office/officeart/2005/8/layout/cycle1"/>
    <dgm:cxn modelId="{109A51F7-F37F-094B-8C89-E68C7E817862}" type="presParOf" srcId="{974F300E-4386-5845-9047-D2E50BE5B9DF}" destId="{36444405-91CC-BC45-909E-8AE477F1EC7C}" srcOrd="22" destOrd="0" presId="urn:microsoft.com/office/officeart/2005/8/layout/cycle1"/>
    <dgm:cxn modelId="{D3A81068-EDDB-AF4C-B407-AAE91252A2BB}" type="presParOf" srcId="{974F300E-4386-5845-9047-D2E50BE5B9DF}" destId="{0EBEA1BD-8C57-A847-A4A1-BD492A397D4A}" srcOrd="23" destOrd="0" presId="urn:microsoft.com/office/officeart/2005/8/layout/cycle1"/>
    <dgm:cxn modelId="{55F71192-92B7-9A45-837F-5320C6E1B161}" type="presParOf" srcId="{974F300E-4386-5845-9047-D2E50BE5B9DF}" destId="{A1257670-91AA-B74E-AFCB-48382C466D43}" srcOrd="24" destOrd="0" presId="urn:microsoft.com/office/officeart/2005/8/layout/cycle1"/>
    <dgm:cxn modelId="{DED77862-E5E8-F64C-BF84-E5EBA24086D9}" type="presParOf" srcId="{974F300E-4386-5845-9047-D2E50BE5B9DF}" destId="{19DCBC3D-EF34-4444-B52C-E59D1C44CC9D}" srcOrd="25" destOrd="0" presId="urn:microsoft.com/office/officeart/2005/8/layout/cycle1"/>
    <dgm:cxn modelId="{42C337D8-C7F3-964D-A508-F75B857110E1}" type="presParOf" srcId="{974F300E-4386-5845-9047-D2E50BE5B9DF}" destId="{CDA9BE8C-41E5-BF45-BAB4-5B91BDDEFF8D}" srcOrd="26" destOrd="0" presId="urn:microsoft.com/office/officeart/2005/8/layout/cycle1"/>
    <dgm:cxn modelId="{F03A4B22-BCFE-8047-B2F3-6D29278DE096}" type="presParOf" srcId="{974F300E-4386-5845-9047-D2E50BE5B9DF}" destId="{731680F6-F070-374C-97C4-FB0156E03231}" srcOrd="27" destOrd="0" presId="urn:microsoft.com/office/officeart/2005/8/layout/cycle1"/>
    <dgm:cxn modelId="{5EC1C06C-05A7-E342-ACAC-18C083DE38AF}" type="presParOf" srcId="{974F300E-4386-5845-9047-D2E50BE5B9DF}" destId="{12C576B8-5B2D-B04B-98C4-29D5E499FD83}" srcOrd="28" destOrd="0" presId="urn:microsoft.com/office/officeart/2005/8/layout/cycle1"/>
    <dgm:cxn modelId="{B58E991F-3C8D-C54F-8338-B98DA3CE40C1}" type="presParOf" srcId="{974F300E-4386-5845-9047-D2E50BE5B9DF}" destId="{C4FE94AE-AFAE-8743-9525-171FDA850E0F}" srcOrd="29" destOrd="0" presId="urn:microsoft.com/office/officeart/2005/8/layout/cycle1"/>
    <dgm:cxn modelId="{FC7BFF8F-8CC9-3C45-AC60-1E089528E79C}" type="presParOf" srcId="{974F300E-4386-5845-9047-D2E50BE5B9DF}" destId="{FBD4D212-3E98-9843-8795-297F9EDDD657}" srcOrd="30" destOrd="0" presId="urn:microsoft.com/office/officeart/2005/8/layout/cycle1"/>
    <dgm:cxn modelId="{98CAD871-84AA-AE4F-98AB-24B15274D224}" type="presParOf" srcId="{974F300E-4386-5845-9047-D2E50BE5B9DF}" destId="{54CDBF4B-9D09-3242-A1D5-0506BD1712C5}" srcOrd="31" destOrd="0" presId="urn:microsoft.com/office/officeart/2005/8/layout/cycle1"/>
    <dgm:cxn modelId="{50F9856D-5BD9-6042-AF00-6ED82038A819}" type="presParOf" srcId="{974F300E-4386-5845-9047-D2E50BE5B9DF}" destId="{49452468-AA65-834B-B75D-72A0A7810E13}" srcOrd="32" destOrd="0" presId="urn:microsoft.com/office/officeart/2005/8/layout/cycle1"/>
    <dgm:cxn modelId="{8FDA44F4-B274-C549-911A-EC7DFA3A5325}" type="presParOf" srcId="{974F300E-4386-5845-9047-D2E50BE5B9DF}" destId="{B0C742D0-6463-FF41-BE88-36D0AF1ED5D5}" srcOrd="33" destOrd="0" presId="urn:microsoft.com/office/officeart/2005/8/layout/cycle1"/>
    <dgm:cxn modelId="{BD45415C-A4BF-CF45-93DD-09BFF6ED888E}" type="presParOf" srcId="{974F300E-4386-5845-9047-D2E50BE5B9DF}" destId="{CE064FAD-9527-C04A-986D-ADE7F29D4AAF}" srcOrd="34" destOrd="0" presId="urn:microsoft.com/office/officeart/2005/8/layout/cycle1"/>
    <dgm:cxn modelId="{095421CF-57AC-1642-B09D-D7F8EC5D6F8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661C300-1957-A34C-B167-03DCCE8549BA}" type="presOf" srcId="{D7E87DE1-03EB-D748-89C5-D76845DF9F58}" destId="{12C576B8-5B2D-B04B-98C4-29D5E499FD83}" srcOrd="0" destOrd="0" presId="urn:microsoft.com/office/officeart/2005/8/layout/cycle1"/>
    <dgm:cxn modelId="{09880F0F-FD0A-8A4E-A089-7CB57CF4B77C}" type="presOf" srcId="{12600BCB-5734-3F4B-9543-0CB09A3EC940}" destId="{92DA8A36-05F4-4B4C-B207-6FB4CBC9688F}" srcOrd="0" destOrd="0" presId="urn:microsoft.com/office/officeart/2005/8/layout/cycle1"/>
    <dgm:cxn modelId="{9F6AA111-1489-914E-A374-6A4099619728}" type="presOf" srcId="{591E9484-33B2-714C-AA5D-D47E80DA12F9}" destId="{CDA9BE8C-41E5-BF45-BAB4-5B91BDDEFF8D}" srcOrd="0" destOrd="0" presId="urn:microsoft.com/office/officeart/2005/8/layout/cycle1"/>
    <dgm:cxn modelId="{0B1BA720-2193-3E4C-AD65-D27D35EC31C5}"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BC20229-75C8-7541-BBF4-FF3D92A0CBF7}" type="presOf" srcId="{D548EBB6-B1A8-4E4A-94F3-38AFF917AA13}" destId="{A85B6194-0CD3-0046-9C07-12EA626BEFA3}" srcOrd="0" destOrd="0" presId="urn:microsoft.com/office/officeart/2005/8/layout/cycle1"/>
    <dgm:cxn modelId="{F8C82330-E955-544C-B018-78AA021D9098}" type="presOf" srcId="{54471214-3ABC-B64E-8935-4F53AC7091F5}" destId="{2257407E-2335-6E46-9533-50F1A486916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5F691345-3683-1B49-B125-9054F01D8DB0}" type="presOf" srcId="{D805A741-31F4-6D45-A082-4AD4C7B066F1}" destId="{7D368AA8-A897-6A44-B2ED-5420DBBF55CD}" srcOrd="0" destOrd="0" presId="urn:microsoft.com/office/officeart/2005/8/layout/cycle1"/>
    <dgm:cxn modelId="{EAA24547-71EC-4D4B-8B41-B1B15127A9EC}" type="presOf" srcId="{B6065800-F57E-6842-B73C-614AFBC2DE05}" destId="{2990F259-A510-7044-A15A-189FB55AE5CB}"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75D875A-0A60-504A-A058-EAA99DFFD5A4}" type="presOf" srcId="{B7792F1E-795A-8A40-9AF9-CBB036406804}" destId="{0EBEA1BD-8C57-A847-A4A1-BD492A397D4A}" srcOrd="0" destOrd="0" presId="urn:microsoft.com/office/officeart/2005/8/layout/cycle1"/>
    <dgm:cxn modelId="{685A2166-E2DE-9B4C-AA3B-E2D2B0EDDBAA}" type="presOf" srcId="{8E1255C9-F847-A440-83FF-7AA254CCB896}" destId="{974F300E-4386-5845-9047-D2E50BE5B9DF}" srcOrd="0" destOrd="0" presId="urn:microsoft.com/office/officeart/2005/8/layout/cycle1"/>
    <dgm:cxn modelId="{0207C87C-CAC7-C84E-836A-0A0F4BE8C96E}" type="presOf" srcId="{55B5CCF6-1B65-AC49-B1EC-CD09807E71EF}" destId="{76EDA6DC-5A32-7640-86D9-A3D1F65AC2D3}" srcOrd="0" destOrd="0" presId="urn:microsoft.com/office/officeart/2005/8/layout/cycle1"/>
    <dgm:cxn modelId="{848A1080-E1A8-AA46-AAEA-C016FF430761}" type="presOf" srcId="{0858D728-97B0-1A41-82DA-1572CE14754F}" destId="{9BE0E30D-6CC1-3143-BC4A-4FF2C5039316}" srcOrd="0" destOrd="0" presId="urn:microsoft.com/office/officeart/2005/8/layout/cycle1"/>
    <dgm:cxn modelId="{BA903482-7559-3441-B1C6-614E1CD193BE}" type="presOf" srcId="{CCCC52AB-CFB4-904A-B94C-E1998826B4F9}" destId="{7C0589C6-43EC-854D-966B-B0C5FE9A8192}" srcOrd="0" destOrd="0" presId="urn:microsoft.com/office/officeart/2005/8/layout/cycle1"/>
    <dgm:cxn modelId="{589FD887-ED36-DD4C-91BB-F0670E11FD0A}"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469E395-2FE7-F847-A9AF-09F56270B724}" type="presOf" srcId="{610909C5-6334-264F-93E0-189A71FB6993}" destId="{54CDBF4B-9D09-3242-A1D5-0506BD1712C5}" srcOrd="0" destOrd="0" presId="urn:microsoft.com/office/officeart/2005/8/layout/cycle1"/>
    <dgm:cxn modelId="{1901099A-269A-C645-A401-C89A2488557B}" type="presOf" srcId="{6533DBF9-2933-D44A-B9F0-8FC24EC06F20}" destId="{C4FE94AE-AFAE-8743-9525-171FDA850E0F}" srcOrd="0" destOrd="0" presId="urn:microsoft.com/office/officeart/2005/8/layout/cycle1"/>
    <dgm:cxn modelId="{4EB660A4-124E-F546-B9B8-8882F40B846A}"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CE96FA8-CF59-BF4C-8322-43AFDDA15162}"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ABC26C2-EAE3-1A40-BF44-7BFCECCE4B30}" type="presOf" srcId="{81D20D5D-F15B-B844-BCE7-07FE2E88C5B6}" destId="{2467F156-8EB3-F044-8664-8B186FD19D4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B9569EDD-6833-C74B-B980-7FE2F88B929A}" type="presOf" srcId="{580AAA11-E1E4-FC4E-A546-63E521F462A7}" destId="{DAE7F6D9-575B-6C47-9F2C-6177EB4BA541}" srcOrd="0" destOrd="0" presId="urn:microsoft.com/office/officeart/2005/8/layout/cycle1"/>
    <dgm:cxn modelId="{16E7B5E4-D25C-C244-BEAE-F43A4E5EDF1D}" type="presOf" srcId="{325DB5A0-FE7A-8245-9663-7B515E4DF4C8}" destId="{EAEA7D1D-8D8A-4A4B-812D-D24179AFED27}" srcOrd="0" destOrd="0" presId="urn:microsoft.com/office/officeart/2005/8/layout/cycle1"/>
    <dgm:cxn modelId="{367150E8-36A0-4641-A9E2-A84F7F4CEC94}" type="presOf" srcId="{C62D126D-D94F-0A45-AAB3-A4A2804A9AA5}" destId="{49452468-AA65-834B-B75D-72A0A7810E13}" srcOrd="0" destOrd="0" presId="urn:microsoft.com/office/officeart/2005/8/layout/cycle1"/>
    <dgm:cxn modelId="{CC2148EA-A4CB-9B46-9DDD-B5FB41E2FCEF}" type="presOf" srcId="{A9914442-2057-0542-A0EA-F935FCA28993}" destId="{B4CE740F-E5F8-1040-9068-3C0CA6A81D60}" srcOrd="0" destOrd="0" presId="urn:microsoft.com/office/officeart/2005/8/layout/cycle1"/>
    <dgm:cxn modelId="{88679FEE-FBEA-3F42-885A-9F4F27EEE0E6}" type="presOf" srcId="{19401D75-4FA1-2642-9C39-67D34D8AB9EC}" destId="{37E24780-EDFC-1D4D-B756-C90BE821441B}" srcOrd="0" destOrd="0" presId="urn:microsoft.com/office/officeart/2005/8/layout/cycle1"/>
    <dgm:cxn modelId="{0B7F56FD-FEDD-0942-B44B-77DEEEF5BD5D}" type="presOf" srcId="{F73B3211-1799-3F44-92B6-7CEE57ECB2D3}" destId="{BF6C208F-01F8-574D-980A-D40F886CF760}" srcOrd="0" destOrd="0" presId="urn:microsoft.com/office/officeart/2005/8/layout/cycle1"/>
    <dgm:cxn modelId="{780FCF8C-DF4F-7640-B2DC-874B01A9B726}" type="presParOf" srcId="{974F300E-4386-5845-9047-D2E50BE5B9DF}" destId="{BF1A72C0-4F23-214E-B2C0-EC3432C35438}" srcOrd="0" destOrd="0" presId="urn:microsoft.com/office/officeart/2005/8/layout/cycle1"/>
    <dgm:cxn modelId="{1EA8B9B2-0760-304B-84C3-F3DAA74769BC}" type="presParOf" srcId="{974F300E-4386-5845-9047-D2E50BE5B9DF}" destId="{92DA8A36-05F4-4B4C-B207-6FB4CBC9688F}" srcOrd="1" destOrd="0" presId="urn:microsoft.com/office/officeart/2005/8/layout/cycle1"/>
    <dgm:cxn modelId="{0D31F693-00FB-9146-A101-860B2EE1601F}" type="presParOf" srcId="{974F300E-4386-5845-9047-D2E50BE5B9DF}" destId="{2990F259-A510-7044-A15A-189FB55AE5CB}" srcOrd="2" destOrd="0" presId="urn:microsoft.com/office/officeart/2005/8/layout/cycle1"/>
    <dgm:cxn modelId="{D3083519-9305-0040-A809-6B03F2808073}" type="presParOf" srcId="{974F300E-4386-5845-9047-D2E50BE5B9DF}" destId="{A7A1548F-03D0-7F43-8C4C-631804CE4126}" srcOrd="3" destOrd="0" presId="urn:microsoft.com/office/officeart/2005/8/layout/cycle1"/>
    <dgm:cxn modelId="{E2F2D7CA-FAAD-9A4B-AA56-A81F6A04BCD1}" type="presParOf" srcId="{974F300E-4386-5845-9047-D2E50BE5B9DF}" destId="{EAEA7D1D-8D8A-4A4B-812D-D24179AFED27}" srcOrd="4" destOrd="0" presId="urn:microsoft.com/office/officeart/2005/8/layout/cycle1"/>
    <dgm:cxn modelId="{FFECD999-0EBA-1841-BB20-0377B2CA02F1}" type="presParOf" srcId="{974F300E-4386-5845-9047-D2E50BE5B9DF}" destId="{2257407E-2335-6E46-9533-50F1A4869162}" srcOrd="5" destOrd="0" presId="urn:microsoft.com/office/officeart/2005/8/layout/cycle1"/>
    <dgm:cxn modelId="{18E51320-90E2-8D44-8DBE-322ED4401E6C}" type="presParOf" srcId="{974F300E-4386-5845-9047-D2E50BE5B9DF}" destId="{3467B5D4-61EB-4C46-BB87-881C0920F2D1}" srcOrd="6" destOrd="0" presId="urn:microsoft.com/office/officeart/2005/8/layout/cycle1"/>
    <dgm:cxn modelId="{F1D57BEE-82FA-DE46-93EF-E132D06E4784}" type="presParOf" srcId="{974F300E-4386-5845-9047-D2E50BE5B9DF}" destId="{2467F156-8EB3-F044-8664-8B186FD19D40}" srcOrd="7" destOrd="0" presId="urn:microsoft.com/office/officeart/2005/8/layout/cycle1"/>
    <dgm:cxn modelId="{CED944F1-4E60-3C4B-B8E4-ED407E663967}" type="presParOf" srcId="{974F300E-4386-5845-9047-D2E50BE5B9DF}" destId="{DC85BF06-3190-2C49-B38C-CC01414F9567}" srcOrd="8" destOrd="0" presId="urn:microsoft.com/office/officeart/2005/8/layout/cycle1"/>
    <dgm:cxn modelId="{D125C8C0-8CA1-E64D-8E98-04E828EEA2E7}" type="presParOf" srcId="{974F300E-4386-5845-9047-D2E50BE5B9DF}" destId="{818521AB-CB19-3245-AC47-32330EC1D05A}" srcOrd="9" destOrd="0" presId="urn:microsoft.com/office/officeart/2005/8/layout/cycle1"/>
    <dgm:cxn modelId="{C9D97DAC-4E4D-0245-88EA-119B3E9C063D}" type="presParOf" srcId="{974F300E-4386-5845-9047-D2E50BE5B9DF}" destId="{A85B6194-0CD3-0046-9C07-12EA626BEFA3}" srcOrd="10" destOrd="0" presId="urn:microsoft.com/office/officeart/2005/8/layout/cycle1"/>
    <dgm:cxn modelId="{89D9FA38-8B90-5141-B87A-96FAD96C3E40}" type="presParOf" srcId="{974F300E-4386-5845-9047-D2E50BE5B9DF}" destId="{76EDA6DC-5A32-7640-86D9-A3D1F65AC2D3}" srcOrd="11" destOrd="0" presId="urn:microsoft.com/office/officeart/2005/8/layout/cycle1"/>
    <dgm:cxn modelId="{E4099A23-ACB1-4549-84EA-7499FEA13D69}" type="presParOf" srcId="{974F300E-4386-5845-9047-D2E50BE5B9DF}" destId="{5FEB966B-5E78-494C-B5A1-6F18B3A362B7}" srcOrd="12" destOrd="0" presId="urn:microsoft.com/office/officeart/2005/8/layout/cycle1"/>
    <dgm:cxn modelId="{1376C22B-297E-5848-9D91-F782A311D880}" type="presParOf" srcId="{974F300E-4386-5845-9047-D2E50BE5B9DF}" destId="{9BE0E30D-6CC1-3143-BC4A-4FF2C5039316}" srcOrd="13" destOrd="0" presId="urn:microsoft.com/office/officeart/2005/8/layout/cycle1"/>
    <dgm:cxn modelId="{AF0A2F2F-60E7-C64F-9715-DB81955990C1}" type="presParOf" srcId="{974F300E-4386-5845-9047-D2E50BE5B9DF}" destId="{37E24780-EDFC-1D4D-B756-C90BE821441B}" srcOrd="14" destOrd="0" presId="urn:microsoft.com/office/officeart/2005/8/layout/cycle1"/>
    <dgm:cxn modelId="{435DCBF3-5A53-964D-84B2-2F7BA089D537}" type="presParOf" srcId="{974F300E-4386-5845-9047-D2E50BE5B9DF}" destId="{788B510C-5C6F-7E4F-BD2A-4B0F37349509}" srcOrd="15" destOrd="0" presId="urn:microsoft.com/office/officeart/2005/8/layout/cycle1"/>
    <dgm:cxn modelId="{2E809035-0E2B-1643-BAD5-F0AF6C2FABE8}" type="presParOf" srcId="{974F300E-4386-5845-9047-D2E50BE5B9DF}" destId="{BF6C208F-01F8-574D-980A-D40F886CF760}" srcOrd="16" destOrd="0" presId="urn:microsoft.com/office/officeart/2005/8/layout/cycle1"/>
    <dgm:cxn modelId="{2F851326-70F0-914B-9BF8-77341E13B952}" type="presParOf" srcId="{974F300E-4386-5845-9047-D2E50BE5B9DF}" destId="{DAE7F6D9-575B-6C47-9F2C-6177EB4BA541}" srcOrd="17" destOrd="0" presId="urn:microsoft.com/office/officeart/2005/8/layout/cycle1"/>
    <dgm:cxn modelId="{D0D26465-C880-9241-8D61-268EBA94D69D}" type="presParOf" srcId="{974F300E-4386-5845-9047-D2E50BE5B9DF}" destId="{3AD74439-13B4-6B4C-A74C-96BE28333D49}" srcOrd="18" destOrd="0" presId="urn:microsoft.com/office/officeart/2005/8/layout/cycle1"/>
    <dgm:cxn modelId="{6BBA4630-CB15-5047-95E0-0612EB1206E7}" type="presParOf" srcId="{974F300E-4386-5845-9047-D2E50BE5B9DF}" destId="{B4CE740F-E5F8-1040-9068-3C0CA6A81D60}" srcOrd="19" destOrd="0" presId="urn:microsoft.com/office/officeart/2005/8/layout/cycle1"/>
    <dgm:cxn modelId="{3DA1CB7D-8307-E141-ADC7-0641DA775F94}" type="presParOf" srcId="{974F300E-4386-5845-9047-D2E50BE5B9DF}" destId="{7D368AA8-A897-6A44-B2ED-5420DBBF55CD}" srcOrd="20" destOrd="0" presId="urn:microsoft.com/office/officeart/2005/8/layout/cycle1"/>
    <dgm:cxn modelId="{E4EBEBC4-323C-534C-B9D7-A95CF844F97E}" type="presParOf" srcId="{974F300E-4386-5845-9047-D2E50BE5B9DF}" destId="{256A8A82-B1CB-EF43-AB66-A3D1C8A54B59}" srcOrd="21" destOrd="0" presId="urn:microsoft.com/office/officeart/2005/8/layout/cycle1"/>
    <dgm:cxn modelId="{F1615B71-0917-094F-BDE5-45C25EF0E58C}" type="presParOf" srcId="{974F300E-4386-5845-9047-D2E50BE5B9DF}" destId="{36444405-91CC-BC45-909E-8AE477F1EC7C}" srcOrd="22" destOrd="0" presId="urn:microsoft.com/office/officeart/2005/8/layout/cycle1"/>
    <dgm:cxn modelId="{853878D3-2418-0444-9F5D-D2754ED18646}" type="presParOf" srcId="{974F300E-4386-5845-9047-D2E50BE5B9DF}" destId="{0EBEA1BD-8C57-A847-A4A1-BD492A397D4A}" srcOrd="23" destOrd="0" presId="urn:microsoft.com/office/officeart/2005/8/layout/cycle1"/>
    <dgm:cxn modelId="{A441D073-4444-204D-BACE-F2193101161B}" type="presParOf" srcId="{974F300E-4386-5845-9047-D2E50BE5B9DF}" destId="{A1257670-91AA-B74E-AFCB-48382C466D43}" srcOrd="24" destOrd="0" presId="urn:microsoft.com/office/officeart/2005/8/layout/cycle1"/>
    <dgm:cxn modelId="{11CA9C71-A679-904D-9CBF-7F776788F0E7}" type="presParOf" srcId="{974F300E-4386-5845-9047-D2E50BE5B9DF}" destId="{19DCBC3D-EF34-4444-B52C-E59D1C44CC9D}" srcOrd="25" destOrd="0" presId="urn:microsoft.com/office/officeart/2005/8/layout/cycle1"/>
    <dgm:cxn modelId="{145A3B57-18B8-3E48-8071-7B8E256A37A5}" type="presParOf" srcId="{974F300E-4386-5845-9047-D2E50BE5B9DF}" destId="{CDA9BE8C-41E5-BF45-BAB4-5B91BDDEFF8D}" srcOrd="26" destOrd="0" presId="urn:microsoft.com/office/officeart/2005/8/layout/cycle1"/>
    <dgm:cxn modelId="{A2F221D9-4838-BC4E-8789-2D507C2DE447}" type="presParOf" srcId="{974F300E-4386-5845-9047-D2E50BE5B9DF}" destId="{731680F6-F070-374C-97C4-FB0156E03231}" srcOrd="27" destOrd="0" presId="urn:microsoft.com/office/officeart/2005/8/layout/cycle1"/>
    <dgm:cxn modelId="{89FA9399-D601-264A-8297-7B9AE49337BF}" type="presParOf" srcId="{974F300E-4386-5845-9047-D2E50BE5B9DF}" destId="{12C576B8-5B2D-B04B-98C4-29D5E499FD83}" srcOrd="28" destOrd="0" presId="urn:microsoft.com/office/officeart/2005/8/layout/cycle1"/>
    <dgm:cxn modelId="{1FDF6D32-5254-B546-B0EF-A731EC6B2AAB}" type="presParOf" srcId="{974F300E-4386-5845-9047-D2E50BE5B9DF}" destId="{C4FE94AE-AFAE-8743-9525-171FDA850E0F}" srcOrd="29" destOrd="0" presId="urn:microsoft.com/office/officeart/2005/8/layout/cycle1"/>
    <dgm:cxn modelId="{34EBDE61-1031-0E42-B4E7-845C1BA3349C}" type="presParOf" srcId="{974F300E-4386-5845-9047-D2E50BE5B9DF}" destId="{FBD4D212-3E98-9843-8795-297F9EDDD657}" srcOrd="30" destOrd="0" presId="urn:microsoft.com/office/officeart/2005/8/layout/cycle1"/>
    <dgm:cxn modelId="{0BDFAC9C-4B6F-4D49-B5A4-E74025A403EA}" type="presParOf" srcId="{974F300E-4386-5845-9047-D2E50BE5B9DF}" destId="{54CDBF4B-9D09-3242-A1D5-0506BD1712C5}" srcOrd="31" destOrd="0" presId="urn:microsoft.com/office/officeart/2005/8/layout/cycle1"/>
    <dgm:cxn modelId="{20B13DF2-9A7B-B548-B597-059629E8CF33}" type="presParOf" srcId="{974F300E-4386-5845-9047-D2E50BE5B9DF}" destId="{49452468-AA65-834B-B75D-72A0A7810E13}" srcOrd="32" destOrd="0" presId="urn:microsoft.com/office/officeart/2005/8/layout/cycle1"/>
    <dgm:cxn modelId="{6DD78C23-9814-9947-A424-60D8D6233FB2}" type="presParOf" srcId="{974F300E-4386-5845-9047-D2E50BE5B9DF}" destId="{B0C742D0-6463-FF41-BE88-36D0AF1ED5D5}" srcOrd="33" destOrd="0" presId="urn:microsoft.com/office/officeart/2005/8/layout/cycle1"/>
    <dgm:cxn modelId="{790D8987-C5CC-5443-BEA6-763805009E7C}" type="presParOf" srcId="{974F300E-4386-5845-9047-D2E50BE5B9DF}" destId="{CE064FAD-9527-C04A-986D-ADE7F29D4AAF}" srcOrd="34" destOrd="0" presId="urn:microsoft.com/office/officeart/2005/8/layout/cycle1"/>
    <dgm:cxn modelId="{357E8831-E062-804F-BC67-06E5E0DFF27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F8A6003-BA3F-224C-AA59-5B04C8CD1740}" type="presOf" srcId="{19401D75-4FA1-2642-9C39-67D34D8AB9EC}" destId="{37E24780-EDFC-1D4D-B756-C90BE821441B}" srcOrd="0" destOrd="0" presId="urn:microsoft.com/office/officeart/2005/8/layout/cycle1"/>
    <dgm:cxn modelId="{DB84E009-65DA-BE4F-9BC3-C3E428F4F955}" type="presOf" srcId="{B7792F1E-795A-8A40-9AF9-CBB036406804}" destId="{0EBEA1BD-8C57-A847-A4A1-BD492A397D4A}"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4300625-D535-264D-8753-2FD55225737F}" type="presOf" srcId="{8E1255C9-F847-A440-83FF-7AA254CCB896}" destId="{974F300E-4386-5845-9047-D2E50BE5B9DF}" srcOrd="0" destOrd="0" presId="urn:microsoft.com/office/officeart/2005/8/layout/cycle1"/>
    <dgm:cxn modelId="{C9E6B725-DAFC-924A-B18D-CF24DFEFB6EC}"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E1BDA38-0A82-2A49-8CEC-8D23FE509925}" type="presOf" srcId="{54471214-3ABC-B64E-8935-4F53AC7091F5}" destId="{2257407E-2335-6E46-9533-50F1A4869162}"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9A412E41-2E00-E849-B47B-769D3C468787}" type="presOf" srcId="{580AAA11-E1E4-FC4E-A546-63E521F462A7}" destId="{DAE7F6D9-575B-6C47-9F2C-6177EB4BA541}" srcOrd="0" destOrd="0" presId="urn:microsoft.com/office/officeart/2005/8/layout/cycle1"/>
    <dgm:cxn modelId="{61291243-1EC0-7A43-AD9C-CFF976E416C8}" type="presOf" srcId="{325DB5A0-FE7A-8245-9663-7B515E4DF4C8}" destId="{EAEA7D1D-8D8A-4A4B-812D-D24179AFED27}" srcOrd="0" destOrd="0" presId="urn:microsoft.com/office/officeart/2005/8/layout/cycle1"/>
    <dgm:cxn modelId="{A91F3046-1B5C-C44A-B0F8-E0E65B2C49A4}"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6C2B4953-010D-CF48-A63D-DC6C5670BD47}" type="presOf" srcId="{A9914442-2057-0542-A0EA-F935FCA28993}" destId="{B4CE740F-E5F8-1040-9068-3C0CA6A81D60}" srcOrd="0" destOrd="0" presId="urn:microsoft.com/office/officeart/2005/8/layout/cycle1"/>
    <dgm:cxn modelId="{F7471960-DAFE-AF4B-9BB4-94CD6CC68C8C}" type="presOf" srcId="{0858D728-97B0-1A41-82DA-1572CE14754F}" destId="{9BE0E30D-6CC1-3143-BC4A-4FF2C5039316}" srcOrd="0" destOrd="0" presId="urn:microsoft.com/office/officeart/2005/8/layout/cycle1"/>
    <dgm:cxn modelId="{839CB868-C6D4-3F4B-8E51-79DED3C45CC9}" type="presOf" srcId="{6533DBF9-2933-D44A-B9F0-8FC24EC06F20}" destId="{C4FE94AE-AFAE-8743-9525-171FDA850E0F}" srcOrd="0" destOrd="0" presId="urn:microsoft.com/office/officeart/2005/8/layout/cycle1"/>
    <dgm:cxn modelId="{B43D5D6A-E6E3-A245-8490-1B534A0E35E0}" type="presOf" srcId="{C62D126D-D94F-0A45-AAB3-A4A2804A9AA5}" destId="{49452468-AA65-834B-B75D-72A0A7810E13}" srcOrd="0" destOrd="0" presId="urn:microsoft.com/office/officeart/2005/8/layout/cycle1"/>
    <dgm:cxn modelId="{F9DCB871-D635-F641-B72C-7E23119C6BD9}" type="presOf" srcId="{CCCC52AB-CFB4-904A-B94C-E1998826B4F9}" destId="{7C0589C6-43EC-854D-966B-B0C5FE9A8192}" srcOrd="0" destOrd="0" presId="urn:microsoft.com/office/officeart/2005/8/layout/cycle1"/>
    <dgm:cxn modelId="{E21E688B-64C2-B740-86FF-B3BBDC57E766}" type="presOf" srcId="{610909C5-6334-264F-93E0-189A71FB6993}" destId="{54CDBF4B-9D09-3242-A1D5-0506BD1712C5}"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4539292-CEA6-D24C-B541-44DB3375F379}" type="presOf" srcId="{D805A741-31F4-6D45-A082-4AD4C7B066F1}" destId="{7D368AA8-A897-6A44-B2ED-5420DBBF55CD}" srcOrd="0" destOrd="0" presId="urn:microsoft.com/office/officeart/2005/8/layout/cycle1"/>
    <dgm:cxn modelId="{830B3C94-E3C3-EB4F-BDE0-BF789E1A0653}" type="presOf" srcId="{591E9484-33B2-714C-AA5D-D47E80DA12F9}" destId="{CDA9BE8C-41E5-BF45-BAB4-5B91BDDEFF8D}" srcOrd="0" destOrd="0" presId="urn:microsoft.com/office/officeart/2005/8/layout/cycle1"/>
    <dgm:cxn modelId="{28DC50A3-A41D-C34B-B3D5-42A726B53FCF}" type="presOf" srcId="{F73B3211-1799-3F44-92B6-7CEE57ECB2D3}" destId="{BF6C208F-01F8-574D-980A-D40F886CF7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B46285B1-0303-1A4A-AE1C-21EA0BD4A165}"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853F68C2-CFE0-D940-AE4A-2F2276CD196A}" type="presOf" srcId="{55E743FA-081E-B447-B4F2-DEEACC6857BC}" destId="{36444405-91CC-BC45-909E-8AE477F1EC7C}"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B4A9C7C6-D658-304F-8D08-8E00CDBE6FF6}" type="presOf" srcId="{12600BCB-5734-3F4B-9543-0CB09A3EC940}" destId="{92DA8A36-05F4-4B4C-B207-6FB4CBC9688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59B35ED0-60E0-BF40-9107-CD508CC91C1C}" type="presOf" srcId="{527799A3-6798-F14C-9108-A99B044124B3}" destId="{CE064FAD-9527-C04A-986D-ADE7F29D4AA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930648D5-53E0-2246-9A02-6F6FDE1A5FB8}"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045B9F6-B50F-0C4C-B051-16003979D9B3}" type="presOf" srcId="{B6065800-F57E-6842-B73C-614AFBC2DE05}" destId="{2990F259-A510-7044-A15A-189FB55AE5CB}" srcOrd="0" destOrd="0" presId="urn:microsoft.com/office/officeart/2005/8/layout/cycle1"/>
    <dgm:cxn modelId="{D6E5CAF8-86D1-3146-AE3E-B15FE9CC239B}" type="presOf" srcId="{55B5CCF6-1B65-AC49-B1EC-CD09807E71EF}" destId="{76EDA6DC-5A32-7640-86D9-A3D1F65AC2D3}" srcOrd="0" destOrd="0" presId="urn:microsoft.com/office/officeart/2005/8/layout/cycle1"/>
    <dgm:cxn modelId="{6D2617FB-6CAF-DC41-9F3F-2CA2C89B3F46}" type="presOf" srcId="{D7E87DE1-03EB-D748-89C5-D76845DF9F58}" destId="{12C576B8-5B2D-B04B-98C4-29D5E499FD83}" srcOrd="0" destOrd="0" presId="urn:microsoft.com/office/officeart/2005/8/layout/cycle1"/>
    <dgm:cxn modelId="{C4A51F85-1259-994D-89A1-48D1B8925395}" type="presParOf" srcId="{974F300E-4386-5845-9047-D2E50BE5B9DF}" destId="{BF1A72C0-4F23-214E-B2C0-EC3432C35438}" srcOrd="0" destOrd="0" presId="urn:microsoft.com/office/officeart/2005/8/layout/cycle1"/>
    <dgm:cxn modelId="{879C4766-E3E3-964D-9FDC-070B7E11BBCE}" type="presParOf" srcId="{974F300E-4386-5845-9047-D2E50BE5B9DF}" destId="{92DA8A36-05F4-4B4C-B207-6FB4CBC9688F}" srcOrd="1" destOrd="0" presId="urn:microsoft.com/office/officeart/2005/8/layout/cycle1"/>
    <dgm:cxn modelId="{A541F4EC-6110-014C-82C5-A430252028AF}" type="presParOf" srcId="{974F300E-4386-5845-9047-D2E50BE5B9DF}" destId="{2990F259-A510-7044-A15A-189FB55AE5CB}" srcOrd="2" destOrd="0" presId="urn:microsoft.com/office/officeart/2005/8/layout/cycle1"/>
    <dgm:cxn modelId="{FAB5B3C2-86EA-2843-B4E3-E2FC9736E222}" type="presParOf" srcId="{974F300E-4386-5845-9047-D2E50BE5B9DF}" destId="{A7A1548F-03D0-7F43-8C4C-631804CE4126}" srcOrd="3" destOrd="0" presId="urn:microsoft.com/office/officeart/2005/8/layout/cycle1"/>
    <dgm:cxn modelId="{03D12707-3817-D74E-8E93-63150DC48434}" type="presParOf" srcId="{974F300E-4386-5845-9047-D2E50BE5B9DF}" destId="{EAEA7D1D-8D8A-4A4B-812D-D24179AFED27}" srcOrd="4" destOrd="0" presId="urn:microsoft.com/office/officeart/2005/8/layout/cycle1"/>
    <dgm:cxn modelId="{F0F83B3B-67B5-1347-B3C4-3AE36845097D}" type="presParOf" srcId="{974F300E-4386-5845-9047-D2E50BE5B9DF}" destId="{2257407E-2335-6E46-9533-50F1A4869162}" srcOrd="5" destOrd="0" presId="urn:microsoft.com/office/officeart/2005/8/layout/cycle1"/>
    <dgm:cxn modelId="{FD79EE2A-5120-B540-94A4-4BC7892CB73D}" type="presParOf" srcId="{974F300E-4386-5845-9047-D2E50BE5B9DF}" destId="{3467B5D4-61EB-4C46-BB87-881C0920F2D1}" srcOrd="6" destOrd="0" presId="urn:microsoft.com/office/officeart/2005/8/layout/cycle1"/>
    <dgm:cxn modelId="{3CD15784-94EE-714A-A562-E68C19423D57}" type="presParOf" srcId="{974F300E-4386-5845-9047-D2E50BE5B9DF}" destId="{2467F156-8EB3-F044-8664-8B186FD19D40}" srcOrd="7" destOrd="0" presId="urn:microsoft.com/office/officeart/2005/8/layout/cycle1"/>
    <dgm:cxn modelId="{017EC12A-B33D-AC42-850D-32C1987F9259}" type="presParOf" srcId="{974F300E-4386-5845-9047-D2E50BE5B9DF}" destId="{DC85BF06-3190-2C49-B38C-CC01414F9567}" srcOrd="8" destOrd="0" presId="urn:microsoft.com/office/officeart/2005/8/layout/cycle1"/>
    <dgm:cxn modelId="{FF0FB95A-2D0E-0E45-8073-DE4FC96FBE8C}" type="presParOf" srcId="{974F300E-4386-5845-9047-D2E50BE5B9DF}" destId="{818521AB-CB19-3245-AC47-32330EC1D05A}" srcOrd="9" destOrd="0" presId="urn:microsoft.com/office/officeart/2005/8/layout/cycle1"/>
    <dgm:cxn modelId="{7F23CA83-A391-A74A-930E-39D8E3A67D45}" type="presParOf" srcId="{974F300E-4386-5845-9047-D2E50BE5B9DF}" destId="{A85B6194-0CD3-0046-9C07-12EA626BEFA3}" srcOrd="10" destOrd="0" presId="urn:microsoft.com/office/officeart/2005/8/layout/cycle1"/>
    <dgm:cxn modelId="{CE3C2CAC-892E-A04E-94EA-7BB0986C6986}" type="presParOf" srcId="{974F300E-4386-5845-9047-D2E50BE5B9DF}" destId="{76EDA6DC-5A32-7640-86D9-A3D1F65AC2D3}" srcOrd="11" destOrd="0" presId="urn:microsoft.com/office/officeart/2005/8/layout/cycle1"/>
    <dgm:cxn modelId="{79E0D4A7-90FE-794B-9291-AC5AA755313F}" type="presParOf" srcId="{974F300E-4386-5845-9047-D2E50BE5B9DF}" destId="{5FEB966B-5E78-494C-B5A1-6F18B3A362B7}" srcOrd="12" destOrd="0" presId="urn:microsoft.com/office/officeart/2005/8/layout/cycle1"/>
    <dgm:cxn modelId="{8AAFFCA8-D1FD-1740-AB6F-E4092CDB4CDC}" type="presParOf" srcId="{974F300E-4386-5845-9047-D2E50BE5B9DF}" destId="{9BE0E30D-6CC1-3143-BC4A-4FF2C5039316}" srcOrd="13" destOrd="0" presId="urn:microsoft.com/office/officeart/2005/8/layout/cycle1"/>
    <dgm:cxn modelId="{23F458B5-A900-A14E-B9C0-21AA7B7465D8}" type="presParOf" srcId="{974F300E-4386-5845-9047-D2E50BE5B9DF}" destId="{37E24780-EDFC-1D4D-B756-C90BE821441B}" srcOrd="14" destOrd="0" presId="urn:microsoft.com/office/officeart/2005/8/layout/cycle1"/>
    <dgm:cxn modelId="{ED129A25-23DB-9948-B362-2C247DC611A8}" type="presParOf" srcId="{974F300E-4386-5845-9047-D2E50BE5B9DF}" destId="{788B510C-5C6F-7E4F-BD2A-4B0F37349509}" srcOrd="15" destOrd="0" presId="urn:microsoft.com/office/officeart/2005/8/layout/cycle1"/>
    <dgm:cxn modelId="{30359333-39CE-8741-867B-56CA5178DDA9}" type="presParOf" srcId="{974F300E-4386-5845-9047-D2E50BE5B9DF}" destId="{BF6C208F-01F8-574D-980A-D40F886CF760}" srcOrd="16" destOrd="0" presId="urn:microsoft.com/office/officeart/2005/8/layout/cycle1"/>
    <dgm:cxn modelId="{AB2DA0B4-F86A-7741-97F0-0863CFEC0FA5}" type="presParOf" srcId="{974F300E-4386-5845-9047-D2E50BE5B9DF}" destId="{DAE7F6D9-575B-6C47-9F2C-6177EB4BA541}" srcOrd="17" destOrd="0" presId="urn:microsoft.com/office/officeart/2005/8/layout/cycle1"/>
    <dgm:cxn modelId="{7B0B9AF3-5BD0-7C41-A8B0-FBFFB19BE548}" type="presParOf" srcId="{974F300E-4386-5845-9047-D2E50BE5B9DF}" destId="{3AD74439-13B4-6B4C-A74C-96BE28333D49}" srcOrd="18" destOrd="0" presId="urn:microsoft.com/office/officeart/2005/8/layout/cycle1"/>
    <dgm:cxn modelId="{F7CF2F18-49F8-D045-B02F-409CCE414CE9}" type="presParOf" srcId="{974F300E-4386-5845-9047-D2E50BE5B9DF}" destId="{B4CE740F-E5F8-1040-9068-3C0CA6A81D60}" srcOrd="19" destOrd="0" presId="urn:microsoft.com/office/officeart/2005/8/layout/cycle1"/>
    <dgm:cxn modelId="{3BDD32DB-9D75-2643-B8CF-F4D8C675A029}" type="presParOf" srcId="{974F300E-4386-5845-9047-D2E50BE5B9DF}" destId="{7D368AA8-A897-6A44-B2ED-5420DBBF55CD}" srcOrd="20" destOrd="0" presId="urn:microsoft.com/office/officeart/2005/8/layout/cycle1"/>
    <dgm:cxn modelId="{6EE01549-8C05-3B48-BDDE-F7478FDFE90C}" type="presParOf" srcId="{974F300E-4386-5845-9047-D2E50BE5B9DF}" destId="{256A8A82-B1CB-EF43-AB66-A3D1C8A54B59}" srcOrd="21" destOrd="0" presId="urn:microsoft.com/office/officeart/2005/8/layout/cycle1"/>
    <dgm:cxn modelId="{3D54ADD4-D324-5048-8219-C3ED8ED5B73A}" type="presParOf" srcId="{974F300E-4386-5845-9047-D2E50BE5B9DF}" destId="{36444405-91CC-BC45-909E-8AE477F1EC7C}" srcOrd="22" destOrd="0" presId="urn:microsoft.com/office/officeart/2005/8/layout/cycle1"/>
    <dgm:cxn modelId="{1DFA3CDD-DB5B-E348-8A03-8CDDEA653E8A}" type="presParOf" srcId="{974F300E-4386-5845-9047-D2E50BE5B9DF}" destId="{0EBEA1BD-8C57-A847-A4A1-BD492A397D4A}" srcOrd="23" destOrd="0" presId="urn:microsoft.com/office/officeart/2005/8/layout/cycle1"/>
    <dgm:cxn modelId="{40D52422-6204-4548-942A-031B7AFFAFDE}" type="presParOf" srcId="{974F300E-4386-5845-9047-D2E50BE5B9DF}" destId="{A1257670-91AA-B74E-AFCB-48382C466D43}" srcOrd="24" destOrd="0" presId="urn:microsoft.com/office/officeart/2005/8/layout/cycle1"/>
    <dgm:cxn modelId="{76F705C1-8CE7-CA46-93EE-3E389D953067}" type="presParOf" srcId="{974F300E-4386-5845-9047-D2E50BE5B9DF}" destId="{19DCBC3D-EF34-4444-B52C-E59D1C44CC9D}" srcOrd="25" destOrd="0" presId="urn:microsoft.com/office/officeart/2005/8/layout/cycle1"/>
    <dgm:cxn modelId="{21DC8CA8-E0CF-464A-90A1-BF2F6AE37030}" type="presParOf" srcId="{974F300E-4386-5845-9047-D2E50BE5B9DF}" destId="{CDA9BE8C-41E5-BF45-BAB4-5B91BDDEFF8D}" srcOrd="26" destOrd="0" presId="urn:microsoft.com/office/officeart/2005/8/layout/cycle1"/>
    <dgm:cxn modelId="{D67EA230-85D8-5B47-94D3-A1A02892136D}" type="presParOf" srcId="{974F300E-4386-5845-9047-D2E50BE5B9DF}" destId="{731680F6-F070-374C-97C4-FB0156E03231}" srcOrd="27" destOrd="0" presId="urn:microsoft.com/office/officeart/2005/8/layout/cycle1"/>
    <dgm:cxn modelId="{5C81CAA6-B0B4-0E48-88C3-E6CEAC84B144}" type="presParOf" srcId="{974F300E-4386-5845-9047-D2E50BE5B9DF}" destId="{12C576B8-5B2D-B04B-98C4-29D5E499FD83}" srcOrd="28" destOrd="0" presId="urn:microsoft.com/office/officeart/2005/8/layout/cycle1"/>
    <dgm:cxn modelId="{5C21CB53-4FC1-BC40-8500-7F622530E3E7}" type="presParOf" srcId="{974F300E-4386-5845-9047-D2E50BE5B9DF}" destId="{C4FE94AE-AFAE-8743-9525-171FDA850E0F}" srcOrd="29" destOrd="0" presId="urn:microsoft.com/office/officeart/2005/8/layout/cycle1"/>
    <dgm:cxn modelId="{7F21EDA4-B2B6-EE47-8BE1-F8775B7C6843}" type="presParOf" srcId="{974F300E-4386-5845-9047-D2E50BE5B9DF}" destId="{FBD4D212-3E98-9843-8795-297F9EDDD657}" srcOrd="30" destOrd="0" presId="urn:microsoft.com/office/officeart/2005/8/layout/cycle1"/>
    <dgm:cxn modelId="{BC6E8187-3944-054E-9752-1BD85B6DE557}" type="presParOf" srcId="{974F300E-4386-5845-9047-D2E50BE5B9DF}" destId="{54CDBF4B-9D09-3242-A1D5-0506BD1712C5}" srcOrd="31" destOrd="0" presId="urn:microsoft.com/office/officeart/2005/8/layout/cycle1"/>
    <dgm:cxn modelId="{80B2FFED-CE86-C14C-8C82-3FB99CD602EB}" type="presParOf" srcId="{974F300E-4386-5845-9047-D2E50BE5B9DF}" destId="{49452468-AA65-834B-B75D-72A0A7810E13}" srcOrd="32" destOrd="0" presId="urn:microsoft.com/office/officeart/2005/8/layout/cycle1"/>
    <dgm:cxn modelId="{2CECF024-2967-534A-AFED-A67EAB0706F4}" type="presParOf" srcId="{974F300E-4386-5845-9047-D2E50BE5B9DF}" destId="{B0C742D0-6463-FF41-BE88-36D0AF1ED5D5}" srcOrd="33" destOrd="0" presId="urn:microsoft.com/office/officeart/2005/8/layout/cycle1"/>
    <dgm:cxn modelId="{27FED649-1C09-6E47-912C-E56E2AF753EF}" type="presParOf" srcId="{974F300E-4386-5845-9047-D2E50BE5B9DF}" destId="{CE064FAD-9527-C04A-986D-ADE7F29D4AAF}" srcOrd="34" destOrd="0" presId="urn:microsoft.com/office/officeart/2005/8/layout/cycle1"/>
    <dgm:cxn modelId="{FE626B69-032D-DE45-8EE0-DBC64F26D75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 </a:t>
          </a: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2944218" y="1589"/>
          <a:ext cx="1276339"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2944218" y="1589"/>
        <a:ext cx="1276339" cy="542311"/>
      </dsp:txXfrm>
    </dsp:sp>
    <dsp:sp modelId="{2990F259-A510-7044-A15A-189FB55AE5CB}">
      <dsp:nvSpPr>
        <dsp:cNvPr id="0" name=""/>
        <dsp:cNvSpPr/>
      </dsp:nvSpPr>
      <dsp:spPr>
        <a:xfrm>
          <a:off x="729756" y="84066"/>
          <a:ext cx="4579344" cy="4579344"/>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035987" y="564549"/>
          <a:ext cx="104295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035987" y="564549"/>
        <a:ext cx="1042950" cy="542311"/>
      </dsp:txXfrm>
    </dsp:sp>
    <dsp:sp modelId="{2257407E-2335-6E46-9533-50F1A4869162}">
      <dsp:nvSpPr>
        <dsp:cNvPr id="0" name=""/>
        <dsp:cNvSpPr/>
      </dsp:nvSpPr>
      <dsp:spPr>
        <a:xfrm>
          <a:off x="729756" y="84066"/>
          <a:ext cx="4579344" cy="4579344"/>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532541" y="1539623"/>
          <a:ext cx="1175762"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532541" y="1539623"/>
        <a:ext cx="1175762" cy="542311"/>
      </dsp:txXfrm>
    </dsp:sp>
    <dsp:sp modelId="{DC85BF06-3190-2C49-B38C-CC01414F9567}">
      <dsp:nvSpPr>
        <dsp:cNvPr id="0" name=""/>
        <dsp:cNvSpPr/>
      </dsp:nvSpPr>
      <dsp:spPr>
        <a:xfrm>
          <a:off x="729756" y="84066"/>
          <a:ext cx="4579344" cy="4579344"/>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545708" y="2665543"/>
          <a:ext cx="1149428"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545708" y="2665543"/>
        <a:ext cx="1149428" cy="542311"/>
      </dsp:txXfrm>
    </dsp:sp>
    <dsp:sp modelId="{76EDA6DC-5A32-7640-86D9-A3D1F65AC2D3}">
      <dsp:nvSpPr>
        <dsp:cNvPr id="0" name=""/>
        <dsp:cNvSpPr/>
      </dsp:nvSpPr>
      <dsp:spPr>
        <a:xfrm>
          <a:off x="729756" y="84066"/>
          <a:ext cx="4579344" cy="4579344"/>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3877624" y="3640617"/>
          <a:ext cx="13596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3877624" y="3640617"/>
        <a:ext cx="1359676" cy="542311"/>
      </dsp:txXfrm>
    </dsp:sp>
    <dsp:sp modelId="{37E24780-EDFC-1D4D-B756-C90BE821441B}">
      <dsp:nvSpPr>
        <dsp:cNvPr id="0" name=""/>
        <dsp:cNvSpPr/>
      </dsp:nvSpPr>
      <dsp:spPr>
        <a:xfrm>
          <a:off x="729756" y="84066"/>
          <a:ext cx="4579344" cy="4579344"/>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014561" y="4203577"/>
          <a:ext cx="113565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014561" y="4203577"/>
        <a:ext cx="1135653" cy="542311"/>
      </dsp:txXfrm>
    </dsp:sp>
    <dsp:sp modelId="{DAE7F6D9-575B-6C47-9F2C-6177EB4BA541}">
      <dsp:nvSpPr>
        <dsp:cNvPr id="0" name=""/>
        <dsp:cNvSpPr/>
      </dsp:nvSpPr>
      <dsp:spPr>
        <a:xfrm>
          <a:off x="729756" y="84066"/>
          <a:ext cx="4579344" cy="4579344"/>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021451" y="4203577"/>
          <a:ext cx="870035"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021451" y="4203577"/>
        <a:ext cx="870035" cy="542311"/>
      </dsp:txXfrm>
    </dsp:sp>
    <dsp:sp modelId="{7D368AA8-A897-6A44-B2ED-5420DBBF55CD}">
      <dsp:nvSpPr>
        <dsp:cNvPr id="0" name=""/>
        <dsp:cNvSpPr/>
      </dsp:nvSpPr>
      <dsp:spPr>
        <a:xfrm>
          <a:off x="729756" y="84066"/>
          <a:ext cx="4579344" cy="4579344"/>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889575" y="3640617"/>
          <a:ext cx="1183637"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889575" y="3640617"/>
        <a:ext cx="1183637" cy="542311"/>
      </dsp:txXfrm>
    </dsp:sp>
    <dsp:sp modelId="{0EBEA1BD-8C57-A847-A4A1-BD492A397D4A}">
      <dsp:nvSpPr>
        <dsp:cNvPr id="0" name=""/>
        <dsp:cNvSpPr/>
      </dsp:nvSpPr>
      <dsp:spPr>
        <a:xfrm>
          <a:off x="729756" y="84066"/>
          <a:ext cx="4579344" cy="4579344"/>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318773" y="2665543"/>
          <a:ext cx="119932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318773" y="2665543"/>
        <a:ext cx="1199320" cy="542311"/>
      </dsp:txXfrm>
    </dsp:sp>
    <dsp:sp modelId="{CDA9BE8C-41E5-BF45-BAB4-5B91BDDEFF8D}">
      <dsp:nvSpPr>
        <dsp:cNvPr id="0" name=""/>
        <dsp:cNvSpPr/>
      </dsp:nvSpPr>
      <dsp:spPr>
        <a:xfrm>
          <a:off x="729756" y="84066"/>
          <a:ext cx="4579344" cy="4579344"/>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11496" y="1539623"/>
          <a:ext cx="12138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311496" y="1539623"/>
        <a:ext cx="1213876" cy="542311"/>
      </dsp:txXfrm>
    </dsp:sp>
    <dsp:sp modelId="{C4FE94AE-AFAE-8743-9525-171FDA850E0F}">
      <dsp:nvSpPr>
        <dsp:cNvPr id="0" name=""/>
        <dsp:cNvSpPr/>
      </dsp:nvSpPr>
      <dsp:spPr>
        <a:xfrm>
          <a:off x="729756" y="84066"/>
          <a:ext cx="4579344" cy="4579344"/>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926043" y="564549"/>
          <a:ext cx="1110701"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926043" y="564549"/>
        <a:ext cx="1110701" cy="542311"/>
      </dsp:txXfrm>
    </dsp:sp>
    <dsp:sp modelId="{49452468-AA65-834B-B75D-72A0A7810E13}">
      <dsp:nvSpPr>
        <dsp:cNvPr id="0" name=""/>
        <dsp:cNvSpPr/>
      </dsp:nvSpPr>
      <dsp:spPr>
        <a:xfrm>
          <a:off x="773499" y="54095"/>
          <a:ext cx="4579344" cy="4579344"/>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71465" y="1579"/>
          <a:ext cx="49492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71465" y="1579"/>
        <a:ext cx="494923" cy="542311"/>
      </dsp:txXfrm>
    </dsp:sp>
    <dsp:sp modelId="{7C0589C6-43EC-854D-966B-B0C5FE9A8192}">
      <dsp:nvSpPr>
        <dsp:cNvPr id="0" name=""/>
        <dsp:cNvSpPr/>
      </dsp:nvSpPr>
      <dsp:spPr>
        <a:xfrm>
          <a:off x="651153" y="85364"/>
          <a:ext cx="4579344" cy="4579344"/>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a:t>
          </a:r>
        </a:p>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US" altLang="en-US"/>
          </a:p>
        </p:txBody>
      </p:sp>
      <p:sp>
        <p:nvSpPr>
          <p:cNvPr id="195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D1D311A2-CC67-457E-8B87-1390BDD8269E}" type="slidenum">
              <a:rPr lang="en-US" altLang="en-US"/>
              <a:pPr/>
              <a:t>‹#›</a:t>
            </a:fld>
            <a:endParaRPr lang="en-US" altLang="en-US"/>
          </a:p>
        </p:txBody>
      </p:sp>
    </p:spTree>
    <p:extLst>
      <p:ext uri="{BB962C8B-B14F-4D97-AF65-F5344CB8AC3E}">
        <p14:creationId xmlns:p14="http://schemas.microsoft.com/office/powerpoint/2010/main" val="17820413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n.wikibooks.org/wiki/Hebrew_Roots"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jpost.com/PromoContent/The-Olive-in-the-Jewish-and-Israeli-culture-193416" TargetMode="External"/><Relationship Id="rId4" Type="http://schemas.openxmlformats.org/officeDocument/2006/relationships/hyperlink" Target="https://en.wikibooks.org/wiki/Hebrew_Roots/The_restoration_process"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66232C-13CD-9844-84CF-9D56989D89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3622185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BA27EC-5CCA-BA49-92C4-48F60889998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68743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BFC00C-4959-B347-86B1-8259AE79F61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#83 in original file</a:t>
            </a:r>
          </a:p>
        </p:txBody>
      </p:sp>
    </p:spTree>
    <p:extLst>
      <p:ext uri="{BB962C8B-B14F-4D97-AF65-F5344CB8AC3E}">
        <p14:creationId xmlns:p14="http://schemas.microsoft.com/office/powerpoint/2010/main" val="77387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8D82E0-60C4-0142-8419-D58370D0BBE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#84 in original file</a:t>
            </a:r>
          </a:p>
        </p:txBody>
      </p:sp>
    </p:spTree>
    <p:extLst>
      <p:ext uri="{BB962C8B-B14F-4D97-AF65-F5344CB8AC3E}">
        <p14:creationId xmlns:p14="http://schemas.microsoft.com/office/powerpoint/2010/main" val="408735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4B30BB-8300-8B4D-9F47-32F76D1251F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#85 in original file</a:t>
            </a:r>
          </a:p>
        </p:txBody>
      </p:sp>
    </p:spTree>
    <p:extLst>
      <p:ext uri="{BB962C8B-B14F-4D97-AF65-F5344CB8AC3E}">
        <p14:creationId xmlns:p14="http://schemas.microsoft.com/office/powerpoint/2010/main" val="148310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10317D-9744-9445-80E1-B25CF2FF8E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#86 in original file</a:t>
            </a:r>
          </a:p>
        </p:txBody>
      </p:sp>
    </p:spTree>
    <p:extLst>
      <p:ext uri="{BB962C8B-B14F-4D97-AF65-F5344CB8AC3E}">
        <p14:creationId xmlns:p14="http://schemas.microsoft.com/office/powerpoint/2010/main" val="487695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BBCA01-856C-9941-8C42-A33D49E21E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#87 in original file</a:t>
            </a:r>
          </a:p>
        </p:txBody>
      </p:sp>
    </p:spTree>
    <p:extLst>
      <p:ext uri="{BB962C8B-B14F-4D97-AF65-F5344CB8AC3E}">
        <p14:creationId xmlns:p14="http://schemas.microsoft.com/office/powerpoint/2010/main" val="141504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0773D-5581-482B-833A-EE1ED80EEDE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86424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261A4-4747-477F-A184-6D11B90348D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281683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063362-A797-4088-B374-2FCB5A8A00F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510337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47AB31-2B35-4F9F-956E-93C976CE8DF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171615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053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34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6B3662-C39D-420F-81C4-0A6CD13E8CC7}"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48635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296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112F3E-A636-45E1-9C96-137AD4A8397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0162" name="Rectangle 1026"/>
          <p:cNvSpPr>
            <a:spLocks noGrp="1" noRot="1" noChangeAspect="1" noChangeArrowheads="1" noTextEdit="1"/>
          </p:cNvSpPr>
          <p:nvPr>
            <p:ph type="sldImg"/>
          </p:nvPr>
        </p:nvSpPr>
        <p:spPr>
          <a:ln/>
        </p:spPr>
      </p:sp>
      <p:sp>
        <p:nvSpPr>
          <p:cNvPr id="2201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339513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038D31-3CAB-4A8D-99AD-38CA6FA7112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79860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F60E32-1191-E043-BCA7-A0AB5AA7169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160817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907AD4-1815-E043-884E-ECC37CCF6CF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2F16E9-3B9B-DB43-B0E2-64F5EDB32C5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7BC120-92EF-8C40-A4CC-C4811D284E9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F9DAD7-361A-42E7-B19D-29C5FE31C68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73220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52F1B1-1C44-8445-8D60-E52F6E9F03A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E1CA95-9646-1A41-B908-D163A80CB5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DF6879-5CBE-A947-ACAF-4267921C1B9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BC29467-D7D4-6E40-90D0-BF8BECB8DD1B}"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BE-02-Exodus-87</a:t>
            </a:r>
          </a:p>
          <a:p>
            <a:pPr eaLnBrk="1" hangingPunct="1"/>
            <a:r>
              <a:rPr lang="en-US" dirty="0">
                <a:latin typeface="Times New Roman" charset="0"/>
                <a:ea typeface="ＭＳ Ｐゴシック" charset="0"/>
                <a:cs typeface="ＭＳ Ｐゴシック" charset="0"/>
              </a:rPr>
              <a:t>NB-14 Religion 5 Passover &amp; Lord's Supper-107</a:t>
            </a:r>
          </a:p>
          <a:p>
            <a:pPr eaLnBrk="1" hangingPunct="1"/>
            <a:endParaRPr lang="zh-CN" altLang="en-US" dirty="0">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418A55-978A-4F11-9AF8-7D22D8844A1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696059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56B06F-C19A-4EFD-8604-AF31FB05829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980432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37A177-BE7B-420C-BE1B-2B35FDC69DB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45762" name="Rectangle 1026"/>
          <p:cNvSpPr>
            <a:spLocks noGrp="1" noRot="1" noChangeAspect="1" noChangeArrowheads="1"/>
          </p:cNvSpPr>
          <p:nvPr>
            <p:ph type="sldImg"/>
          </p:nvPr>
        </p:nvSpPr>
        <p:spPr>
          <a:solidFill>
            <a:srgbClr val="FFFFFF"/>
          </a:solidFill>
          <a:ln/>
        </p:spPr>
      </p:sp>
      <p:sp>
        <p:nvSpPr>
          <p:cNvPr id="24576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404132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D5F6E0-DA13-4A6A-9E0E-0A3AA30683F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47810" name="Rectangle 1026"/>
          <p:cNvSpPr>
            <a:spLocks noGrp="1" noRot="1" noChangeAspect="1" noChangeArrowheads="1"/>
          </p:cNvSpPr>
          <p:nvPr>
            <p:ph type="sldImg"/>
          </p:nvPr>
        </p:nvSpPr>
        <p:spPr>
          <a:solidFill>
            <a:srgbClr val="FFFFFF"/>
          </a:solidFill>
          <a:ln/>
        </p:spPr>
      </p:sp>
      <p:sp>
        <p:nvSpPr>
          <p:cNvPr id="247811"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599927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4534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C09201-222B-4C77-9C7D-0C8946C4545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www.stephenwilliamson.com/ Hobbies/bakin.htm (Yeast bloom)</a:t>
            </a:r>
          </a:p>
        </p:txBody>
      </p:sp>
    </p:spTree>
    <p:extLst>
      <p:ext uri="{BB962C8B-B14F-4D97-AF65-F5344CB8AC3E}">
        <p14:creationId xmlns:p14="http://schemas.microsoft.com/office/powerpoint/2010/main" val="547685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422195-BDFF-4A6C-82B7-4AB410930A1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06335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939483-1743-4F01-B2DA-336962A3C8B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082735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998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70984-F69B-4728-AA92-277233E002E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75272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7D690-E37D-43B1-A84B-22E1ABEA1D1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04669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a:latin typeface="Times New Roman" charset="0"/>
                <a:ea typeface="ＭＳ Ｐゴシック" charset="0"/>
                <a:cs typeface="ＭＳ Ｐゴシック" charset="0"/>
              </a:rPr>
              <a:t>NS-04-John12-21-slide 390</a:t>
            </a:r>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903011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857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4D88B-339D-461F-905A-B98B976D3F1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10834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p:cNvSpPr>
          <p:nvPr>
            <p:ph type="sldImg"/>
          </p:nvPr>
        </p:nvSpPr>
        <p:spPr>
          <a:solidFill>
            <a:srgbClr val="FFFFFF"/>
          </a:solidFill>
          <a:ln/>
        </p:spPr>
      </p:sp>
      <p:sp>
        <p:nvSpPr>
          <p:cNvPr id="26419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20398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3538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5661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28754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D4DE38-2C85-493F-9456-1593D3943D1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extLst>
      <p:ext uri="{BB962C8B-B14F-4D97-AF65-F5344CB8AC3E}">
        <p14:creationId xmlns:p14="http://schemas.microsoft.com/office/powerpoint/2010/main" val="1851190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6983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6C596-980D-475E-8259-586203D1926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97880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5DDC64-0677-4103-9594-9DDD0278FE0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111905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A45A8-888F-4069-8749-0B89E971B61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230980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014821-C78E-4F6F-9EED-BFBA4640662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524899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9F8ACF-B27C-474E-9C9F-666EE9C96B7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1137260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9B4420-22B3-4984-A3EB-D13A4CBBEC4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5241044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083713-96FA-4EB8-8BF2-3F770861389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594233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D65D41-D403-4AD0-9DE3-1EAD505A57F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64135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changed the calendar that very night that Israel left Egypt. Before then, they had used a civil calendar beginning with the month of Tishri (Sep-Oct). But God shifted the annual calendar six months to begin on the Exodus month of Nisan (March-Apr). This new sacred calendar was also numbered so that Nisan became the 1</a:t>
            </a:r>
            <a:r>
              <a:rPr lang="en-US" baseline="30000" dirty="0"/>
              <a:t>st</a:t>
            </a:r>
            <a:r>
              <a:rPr lang="en-US" dirty="0"/>
              <a:t> month, Iyar the 2</a:t>
            </a:r>
            <a:r>
              <a:rPr lang="en-US" baseline="30000" dirty="0"/>
              <a:t>nd</a:t>
            </a:r>
            <a:r>
              <a:rPr lang="en-US" dirty="0"/>
              <a:t>, etc. Ironically, Rosh Hashana or New Year started the 7</a:t>
            </a:r>
            <a:r>
              <a:rPr lang="en-US" baseline="30000" dirty="0"/>
              <a:t>th</a:t>
            </a:r>
            <a:r>
              <a:rPr lang="en-US" dirty="0"/>
              <a:t> month, which became known as the civil year. </a:t>
            </a:r>
          </a:p>
          <a:p>
            <a:endParaRPr lang="en-US" dirty="0"/>
          </a:p>
          <a:p>
            <a:r>
              <a:rPr lang="en-US" dirty="0"/>
              <a:t>This is not really that strange. Most of us have a solar year beginning in January, a school year beginning in August, a birth year starting with the month of our birth, an anniversary year starting with our marriage month—you get the idea.</a:t>
            </a:r>
          </a:p>
          <a:p>
            <a:r>
              <a:rPr lang="en-US" dirty="0"/>
              <a:t>_______________</a:t>
            </a:r>
          </a:p>
          <a:p>
            <a:r>
              <a:rPr lang="en-US" dirty="0"/>
              <a:t>Common English-77</a:t>
            </a:r>
          </a:p>
          <a:p>
            <a:r>
              <a:rPr lang="en-US" dirty="0"/>
              <a:t>AP-Engaging Atheists-7</a:t>
            </a:r>
          </a:p>
          <a:p>
            <a:r>
              <a:rPr lang="en-US" dirty="0"/>
              <a:t>BE-03-Leviticus-260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5393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280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89902E-1261-4C7C-B485-91007B06DEC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89794" name="Rectangle 1026"/>
          <p:cNvSpPr>
            <a:spLocks noGrp="1" noRot="1" noChangeAspect="1" noChangeArrowheads="1"/>
          </p:cNvSpPr>
          <p:nvPr>
            <p:ph type="sldImg"/>
          </p:nvPr>
        </p:nvSpPr>
        <p:spPr>
          <a:solidFill>
            <a:srgbClr val="FFFFFF"/>
          </a:solidFill>
          <a:ln/>
        </p:spPr>
      </p:sp>
      <p:sp>
        <p:nvSpPr>
          <p:cNvPr id="2897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516091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040D3A-C3A3-1845-AD5C-0230782139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2590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B6E93A-5A24-4FF8-B212-27CD136B06F5}"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1842" name="Rectangle 1026"/>
          <p:cNvSpPr>
            <a:spLocks noGrp="1" noRot="1" noChangeAspect="1" noChangeArrowheads="1"/>
          </p:cNvSpPr>
          <p:nvPr>
            <p:ph type="sldImg"/>
          </p:nvPr>
        </p:nvSpPr>
        <p:spPr>
          <a:solidFill>
            <a:srgbClr val="FFFFFF"/>
          </a:solidFill>
          <a:ln/>
        </p:spPr>
      </p:sp>
      <p:sp>
        <p:nvSpPr>
          <p:cNvPr id="29184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5494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30AF4-A9CB-4016-98F9-7F1508A989E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r>
              <a:rPr lang="en-SG" dirty="0"/>
              <a:t>OB-36-Rural Life-32</a:t>
            </a:r>
          </a:p>
          <a:p>
            <a:r>
              <a:rPr lang="en-SG" dirty="0"/>
              <a:t>OS-03-Leviticus-322</a:t>
            </a:r>
          </a:p>
          <a:p>
            <a:r>
              <a:rPr lang="en-SG" dirty="0"/>
              <a:t>OS-04-Numbers-224</a:t>
            </a:r>
          </a:p>
          <a:p>
            <a:endParaRPr lang="en-SG" b="1" dirty="0"/>
          </a:p>
          <a:p>
            <a:r>
              <a:rPr lang="en-SG" b="1" dirty="0"/>
              <a:t>Hebrew Roots/The restoration process/Israel</a:t>
            </a:r>
          </a:p>
          <a:p>
            <a:r>
              <a:rPr lang="en-SG" dirty="0"/>
              <a:t>&lt; </a:t>
            </a:r>
            <a:r>
              <a:rPr lang="en-SG" dirty="0">
                <a:hlinkClick r:id="rId3" tooltip="Hebrew Roots"/>
              </a:rPr>
              <a:t>Hebrew Roots</a:t>
            </a:r>
            <a:r>
              <a:rPr lang="en-SG" dirty="0"/>
              <a:t>‎ | </a:t>
            </a:r>
            <a:r>
              <a:rPr lang="en-SG" dirty="0">
                <a:hlinkClick r:id="rId4" tooltip="Hebrew Roots/The restoration process"/>
              </a:rPr>
              <a:t>The restoration process</a:t>
            </a:r>
            <a:endParaRPr lang="en-SG" dirty="0"/>
          </a:p>
          <a:p>
            <a:r>
              <a:rPr lang="en-SG" dirty="0"/>
              <a:t>https://</a:t>
            </a:r>
            <a:r>
              <a:rPr lang="en-SG" dirty="0" err="1"/>
              <a:t>en.wikibooks.org</a:t>
            </a:r>
            <a:r>
              <a:rPr lang="en-SG" dirty="0"/>
              <a:t>/wiki/</a:t>
            </a:r>
            <a:r>
              <a:rPr lang="en-SG" dirty="0" err="1"/>
              <a:t>Hebrew_Roots</a:t>
            </a:r>
            <a:r>
              <a:rPr lang="en-SG" dirty="0"/>
              <a:t>/</a:t>
            </a:r>
            <a:r>
              <a:rPr lang="en-SG" dirty="0" err="1"/>
              <a:t>The_restoration_process</a:t>
            </a:r>
            <a:r>
              <a:rPr lang="en-SG" dirty="0"/>
              <a:t>/Israel</a:t>
            </a:r>
          </a:p>
          <a:p>
            <a:r>
              <a:rPr lang="en-SG" dirty="0"/>
              <a:t>Accessed 23 Feb 2019</a:t>
            </a:r>
          </a:p>
          <a:p>
            <a:r>
              <a:rPr lang="en-SG" dirty="0"/>
              <a:t>THE OLIVE TREE - ISRAEL </a:t>
            </a:r>
          </a:p>
          <a:p>
            <a:r>
              <a:rPr lang="en-SG" dirty="0"/>
              <a:t>The Olive tree is one of the five specie that grow in the land of Israel which are, the Pomegranate, the Fig, the Date Palm, Grape Vines and the Olive (Deut.8:8; Haggai 2:19; Joel 1:12). </a:t>
            </a:r>
          </a:p>
          <a:p>
            <a:r>
              <a:rPr lang="en-SG" dirty="0"/>
              <a:t>By divine decree, the Olive tree has been chosen by Yahweh God as the national emblem of Israel as it characterises their qualities. </a:t>
            </a:r>
          </a:p>
          <a:p>
            <a:r>
              <a:rPr lang="en-SG" dirty="0"/>
              <a:t>The trees grow plentifully around the countryside and are known for their tenacity, as they grow in almost any condition upon the hills or in valleys, in rocky or fertile soil. They are able to thrive in great temperature extremes of cold and heat with a minimum of water, and are virtually indestructible. There are some trees in the land which have survived being destroyed by invading armies, that are over 2,000 years old. Even when cut down or burned, new shoots will emerge from its roots. No matter what the conditions, the evergreen olive tree will live and produce fruit which is a source of food, light, hygiene and healing. Their habit of growth gives them a form of gracefulness and character which sets them apart from other trees. </a:t>
            </a:r>
          </a:p>
          <a:p>
            <a:r>
              <a:rPr lang="en-SG" dirty="0"/>
              <a:t>The first reference in the Bible to the olive is in the Ark. It was an olive leaf that a dove from Noah's ark brought to Noah, “Then the dove came to him in the evening, and behold, a freshly plucked olive leaf was in her mouth; and Noah knew that the waters had receded from the earth” (Gen. 8:11). </a:t>
            </a:r>
          </a:p>
          <a:p>
            <a:r>
              <a:rPr lang="en-SG" dirty="0"/>
              <a:t>From the beginning of civilization, Olives have been eaten as a Mediterranean staple food and olive oil has been used for cooking, in lamps for light (Ex. 27:20, Lev. 24:2), for medicine, and for anointing oil in religious ceremonies (Ex. 30:24-25) </a:t>
            </a:r>
          </a:p>
          <a:p>
            <a:r>
              <a:rPr lang="en-SG" dirty="0"/>
              <a:t>Olive oil was so plentiful in Israel that it was one of the products regularly exported. Solomon sent the King of Tyre 100,000 gallons (378,533 </a:t>
            </a:r>
            <a:r>
              <a:rPr lang="en-SG" dirty="0" err="1"/>
              <a:t>liters</a:t>
            </a:r>
            <a:r>
              <a:rPr lang="en-SG" dirty="0"/>
              <a:t>) of olive oil (I Kings. 5:11). </a:t>
            </a:r>
          </a:p>
          <a:p>
            <a:r>
              <a:rPr lang="en-SG" dirty="0"/>
              <a:t>It was in the Garden of Gethsemane (</a:t>
            </a:r>
            <a:r>
              <a:rPr lang="en-SG" i="1" dirty="0"/>
              <a:t>Gat </a:t>
            </a:r>
            <a:r>
              <a:rPr lang="en-SG" i="1" dirty="0" err="1"/>
              <a:t>Shemen</a:t>
            </a:r>
            <a:r>
              <a:rPr lang="en-SG" dirty="0"/>
              <a:t>, literally, the place of the “olive press”), where </a:t>
            </a:r>
            <a:r>
              <a:rPr lang="en-SG" dirty="0" err="1"/>
              <a:t>Yeshua</a:t>
            </a:r>
            <a:r>
              <a:rPr lang="en-SG" dirty="0"/>
              <a:t> spent much of His time in Jerusalem with His disciples. “Coming out, He went to the Mount of Olives, as He was accustomed, and His disciples also followed Him” (Luke 22:39). </a:t>
            </a:r>
          </a:p>
          <a:p>
            <a:r>
              <a:rPr lang="en-SG" dirty="0"/>
              <a:t>The primary characteristics symbolized by the Olive tree is fruitfulness, faithfulness and steadfastness. </a:t>
            </a:r>
          </a:p>
          <a:p>
            <a:r>
              <a:rPr lang="en-SG" dirty="0"/>
              <a:t>Psalms 52:8 says, “But I am like a green olive tree in the house of God; I trust in the mercies of God forever and ever.” By means of His grace, we are sustained by His Presence to remain fruitful, faithful and steadfast. </a:t>
            </a:r>
          </a:p>
          <a:p>
            <a:r>
              <a:rPr lang="en-SG" dirty="0"/>
              <a:t>Psalms 128:3 says, “Your wife shall be like a fruitful vine in the very heart of your house; Your children like olive plants all around your table.” Again, a prophecy of fruitfulness like the olive tree, sending up many shoots from the parent tree to grace their personal altar to the Lord. Coming from their base or root, it symbolizes the blessing of them reproducing their faith and works in their children. </a:t>
            </a:r>
          </a:p>
          <a:p>
            <a:r>
              <a:rPr lang="en-SG" dirty="0"/>
              <a:t>It is in Jeremiah 11:16, that Yahweh identifies the Olive Tree as the symbol of Israel. "The Lord called your name Green Olive Tree, lovely and of good fruit." </a:t>
            </a:r>
          </a:p>
          <a:p>
            <a:r>
              <a:rPr lang="en-SG" dirty="0"/>
              <a:t>Hosea prophesies that in the end-time Israel shall once again be restored and its "branches shall spread; his beauty shall be like an olive tree" (Hosea 14:6) </a:t>
            </a:r>
          </a:p>
          <a:p>
            <a:r>
              <a:rPr lang="en-SG" dirty="0"/>
              <a:t>Paul also in the new covenant uses this same analogy for Israel (Romans 11:16-21). </a:t>
            </a:r>
          </a:p>
          <a:p>
            <a:r>
              <a:rPr lang="en-SG" dirty="0"/>
              <a:t>Rom.11:16 "For if the </a:t>
            </a:r>
            <a:r>
              <a:rPr lang="en-SG" dirty="0" err="1"/>
              <a:t>Firstfruit</a:t>
            </a:r>
            <a:r>
              <a:rPr lang="en-SG" dirty="0"/>
              <a:t> is holy, the lump also is holy, and if the root is holy, so are the branches. 7 But if some of the branches (of Israel, the Olive tree) were broken off, and you, being a wild olive, were grafted in among them, and became partaker with them of the root of the richness of the olive tree; 18 don't boast over the branches. But if you boast, it is not you who bear the root, but the root you.19 You will say then, "Branches were broken off, that I might be grafted in." 20 True; by their unbelief they were broken off, and you stand by your faith. Don't be conceited, but fear; 21 for if God didn't spare the natural branches, neither will he spare you." </a:t>
            </a:r>
          </a:p>
          <a:p>
            <a:endParaRPr lang="en-SG" dirty="0"/>
          </a:p>
          <a:p>
            <a:r>
              <a:rPr lang="en-SG" dirty="0"/>
              <a:t>“The State of </a:t>
            </a:r>
            <a:r>
              <a:rPr lang="en-SG" i="1" dirty="0"/>
              <a:t>Israel</a:t>
            </a:r>
            <a:r>
              <a:rPr lang="en-SG" dirty="0"/>
              <a:t> chose the </a:t>
            </a:r>
            <a:r>
              <a:rPr lang="en-SG" i="1" dirty="0"/>
              <a:t>olive</a:t>
            </a:r>
            <a:r>
              <a:rPr lang="en-SG" dirty="0"/>
              <a:t> leaves around the Menorah as its emblem. The </a:t>
            </a:r>
            <a:r>
              <a:rPr lang="en-SG" i="1" dirty="0"/>
              <a:t>olive</a:t>
            </a:r>
            <a:r>
              <a:rPr lang="en-SG" dirty="0"/>
              <a:t> leaves </a:t>
            </a:r>
            <a:r>
              <a:rPr lang="en-SG" i="1" dirty="0"/>
              <a:t>symbolize</a:t>
            </a:r>
            <a:r>
              <a:rPr lang="en-SG" dirty="0"/>
              <a:t> peace, as this is the wish of our state. The </a:t>
            </a:r>
            <a:r>
              <a:rPr lang="en-SG" i="1" dirty="0"/>
              <a:t>olive</a:t>
            </a:r>
            <a:r>
              <a:rPr lang="en-SG" dirty="0"/>
              <a:t> also </a:t>
            </a:r>
            <a:r>
              <a:rPr lang="en-SG" i="1" dirty="0"/>
              <a:t>symbolizes</a:t>
            </a:r>
            <a:r>
              <a:rPr lang="en-SG" dirty="0"/>
              <a:t> light, as the oil produced from the </a:t>
            </a:r>
            <a:r>
              <a:rPr lang="en-SG" i="1" dirty="0"/>
              <a:t>olive</a:t>
            </a:r>
            <a:r>
              <a:rPr lang="en-SG" dirty="0"/>
              <a:t> lightened the Menorah in the Temple.” </a:t>
            </a:r>
          </a:p>
          <a:p>
            <a:r>
              <a:rPr lang="en-SG" b="1" dirty="0">
                <a:hlinkClick r:id="rId5"/>
              </a:rPr>
              <a:t>The Olive in the Jewish and Israeli culture - Jerusalem Post</a:t>
            </a:r>
            <a:br>
              <a:rPr lang="en-SG" dirty="0">
                <a:hlinkClick r:id="rId5"/>
              </a:rPr>
            </a:br>
            <a:r>
              <a:rPr lang="en-SG" i="1" dirty="0">
                <a:hlinkClick r:id="rId5"/>
              </a:rPr>
              <a:t>https://www.jpost.com/.../The-Olive-in-the-Jewish-and-Israeli-culture-193416</a:t>
            </a:r>
            <a:endParaRPr lang="en-SG" dirty="0">
              <a:hlinkClick r:id="rId5"/>
            </a:endParaRPr>
          </a:p>
          <a:p>
            <a:r>
              <a:rPr lang="en-SG"/>
              <a:t>Oct 31, 2010 </a:t>
            </a:r>
          </a:p>
          <a:p>
            <a:endParaRPr lang="en-SG" dirty="0"/>
          </a:p>
        </p:txBody>
      </p:sp>
    </p:spTree>
    <p:extLst>
      <p:ext uri="{BB962C8B-B14F-4D97-AF65-F5344CB8AC3E}">
        <p14:creationId xmlns:p14="http://schemas.microsoft.com/office/powerpoint/2010/main" val="1888328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2DE1BE-89B0-45B4-85B7-74F29CA9A3E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3890" name="Rectangle 1026"/>
          <p:cNvSpPr>
            <a:spLocks noGrp="1" noRot="1" noChangeAspect="1" noChangeArrowheads="1"/>
          </p:cNvSpPr>
          <p:nvPr>
            <p:ph type="sldImg"/>
          </p:nvPr>
        </p:nvSpPr>
        <p:spPr>
          <a:solidFill>
            <a:srgbClr val="FFFFFF"/>
          </a:solidFill>
          <a:ln/>
        </p:spPr>
      </p:sp>
      <p:sp>
        <p:nvSpPr>
          <p:cNvPr id="293891"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514918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C87247-BA0E-4621-AF12-F25F9A640C93}"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 the kingdom instead of in tabernacles/booths.</a:t>
            </a:r>
          </a:p>
        </p:txBody>
      </p:sp>
    </p:spTree>
    <p:extLst>
      <p:ext uri="{BB962C8B-B14F-4D97-AF65-F5344CB8AC3E}">
        <p14:creationId xmlns:p14="http://schemas.microsoft.com/office/powerpoint/2010/main" val="19203442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8772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0B7197-73DE-43D0-AFB6-C155E5F99E4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157914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369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A10338-77BA-4842-BE3A-7C993497BA1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704675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11D5E-6E30-4158-9F46-F3E118FD98A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5688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1107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245167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1309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4924E-B961-401D-ACB2-16488D9162FA}"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5394" name="Rectangle 1026"/>
          <p:cNvSpPr>
            <a:spLocks noGrp="1" noRot="1" noChangeAspect="1" noChangeArrowheads="1"/>
          </p:cNvSpPr>
          <p:nvPr>
            <p:ph type="sldImg"/>
          </p:nvPr>
        </p:nvSpPr>
        <p:spPr>
          <a:solidFill>
            <a:srgbClr val="FFFFFF"/>
          </a:solidFill>
          <a:ln/>
        </p:spPr>
      </p:sp>
      <p:sp>
        <p:nvSpPr>
          <p:cNvPr id="3153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267537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11B31F-9A64-45F7-AA84-537957A70AD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3846853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B015B-A47D-41F5-AAE2-A3563902409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8518929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80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1" dirty="0">
                <a:latin typeface="Arial" panose="020B0604020202020204" pitchFamily="34" charset="0"/>
                <a:ea typeface="ＭＳ Ｐゴシック" charset="0"/>
                <a:cs typeface="Arial" panose="020B0604020202020204" pitchFamily="34" charset="0"/>
              </a:rPr>
              <a:t>OS-00-Intro-26</a:t>
            </a:r>
          </a:p>
          <a:p>
            <a:pPr eaLnBrk="1" hangingPunct="1"/>
            <a:r>
              <a:rPr lang="en-US" altLang="zh-CN" b="1"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1" dirty="0">
                <a:latin typeface="Arial" panose="020B0604020202020204" pitchFamily="34" charset="0"/>
                <a:ea typeface="ＭＳ Ｐゴシック" charset="0"/>
                <a:cs typeface="Arial" panose="020B0604020202020204" pitchFamily="34" charset="0"/>
              </a:rPr>
              <a:t>OS-26-Ezek 40-48-slide 23</a:t>
            </a:r>
            <a:endParaRPr lang="zh-CN" altLang="en-US"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NS-19-Hebrews-175</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89E450-B78F-4C48-8045-1895DEC9694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12483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God commanded seven annual feasts for Israel.</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OS-03-Leviticus-264</a:t>
            </a:r>
          </a:p>
          <a:p>
            <a:pPr eaLnBrk="1" hangingPunct="1"/>
            <a:r>
              <a:rPr lang="en-US" dirty="0">
                <a:latin typeface="Times New Roman" charset="0"/>
                <a:ea typeface="ＭＳ Ｐゴシック" charset="0"/>
                <a:cs typeface="ＭＳ Ｐゴシック" charset="0"/>
              </a:rPr>
              <a:t>OS-26-Ezek44-48-slide 10</a:t>
            </a:r>
          </a:p>
        </p:txBody>
      </p:sp>
    </p:spTree>
    <p:extLst>
      <p:ext uri="{BB962C8B-B14F-4D97-AF65-F5344CB8AC3E}">
        <p14:creationId xmlns:p14="http://schemas.microsoft.com/office/powerpoint/2010/main" val="38181385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9A766-6E55-42B4-A4A8-B6C545648D60}"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956547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3AF55F-519E-49BD-81EC-EF12CBCBC40D}"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012398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7DD49C-B91E-4712-89D8-9C08B9CE3A90}"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2476706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26060E-B1FB-4CF7-BB25-D344A8838B4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8736897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2284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985637-DAF4-9841-B193-A7714E76EA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#81 in original file</a:t>
            </a:r>
          </a:p>
        </p:txBody>
      </p:sp>
    </p:spTree>
    <p:extLst>
      <p:ext uri="{BB962C8B-B14F-4D97-AF65-F5344CB8AC3E}">
        <p14:creationId xmlns:p14="http://schemas.microsoft.com/office/powerpoint/2010/main" val="1457015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EC234E0D-9AFF-4389-82F2-FBE2028EF1E8}" type="slidenum">
              <a:rPr lang="en-US" altLang="en-US"/>
              <a:pPr/>
              <a:t>‹#›</a:t>
            </a:fld>
            <a:endParaRPr lang="en-US" altLang="en-US"/>
          </a:p>
        </p:txBody>
      </p:sp>
    </p:spTree>
    <p:extLst>
      <p:ext uri="{BB962C8B-B14F-4D97-AF65-F5344CB8AC3E}">
        <p14:creationId xmlns:p14="http://schemas.microsoft.com/office/powerpoint/2010/main" val="25800610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009F349A-5F01-4D21-8E49-CAB568917C9B}" type="slidenum">
              <a:rPr lang="en-US" altLang="en-US"/>
              <a:pPr/>
              <a:t>‹#›</a:t>
            </a:fld>
            <a:endParaRPr lang="en-US" altLang="en-US"/>
          </a:p>
        </p:txBody>
      </p:sp>
    </p:spTree>
    <p:extLst>
      <p:ext uri="{BB962C8B-B14F-4D97-AF65-F5344CB8AC3E}">
        <p14:creationId xmlns:p14="http://schemas.microsoft.com/office/powerpoint/2010/main" val="234588974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1571120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10308863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10859725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37815161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12328408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12673156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3195270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28095239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10423865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217526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4062786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91680362"/>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507219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8694701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6634509"/>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25357492"/>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40457006"/>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61272495"/>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1569629"/>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3132388"/>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057897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7989264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52148270"/>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76824211"/>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31550554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416126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667515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4367020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1561175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4680024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236690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172175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7912837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9304673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82534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1974628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883379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3979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46033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795885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438246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26323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57774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7888086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611057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458016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739597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400448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lvl1pPr>
          </a:lstStyle>
          <a:p>
            <a:endParaRPr lang="en-US" altLang="en-US"/>
          </a:p>
        </p:txBody>
      </p:sp>
      <p:sp>
        <p:nvSpPr>
          <p:cNvPr id="40" name="Rectangle 38"/>
          <p:cNvSpPr>
            <a:spLocks noGrp="1" noChangeArrowheads="1"/>
          </p:cNvSpPr>
          <p:nvPr>
            <p:ph type="ftr" sz="quarter" idx="11"/>
          </p:nvPr>
        </p:nvSpPr>
        <p:spPr/>
        <p:txBody>
          <a:bodyPr/>
          <a:lstStyle>
            <a:lvl1pPr algn="l" eaLnBrk="0" hangingPunct="0">
              <a:defRPr/>
            </a:lvl1pPr>
          </a:lstStyle>
          <a:p>
            <a:endParaRPr lang="en-US" altLang="en-US"/>
          </a:p>
        </p:txBody>
      </p:sp>
      <p:sp>
        <p:nvSpPr>
          <p:cNvPr id="41" name="Rectangle 41"/>
          <p:cNvSpPr>
            <a:spLocks noGrp="1" noChangeArrowheads="1"/>
          </p:cNvSpPr>
          <p:nvPr>
            <p:ph type="sldNum" sz="quarter" idx="12"/>
          </p:nvPr>
        </p:nvSpPr>
        <p:spPr/>
        <p:txBody>
          <a:bodyPr/>
          <a:lstStyle>
            <a:lvl1pPr eaLnBrk="0" hangingPunct="0">
              <a:defRPr/>
            </a:lvl1pPr>
          </a:lstStyle>
          <a:p>
            <a:fld id="{3FA97565-9103-4AE3-9B86-C44510565FDA}" type="slidenum">
              <a:rPr lang="en-US" altLang="en-US"/>
              <a:pPr/>
              <a:t>‹#›</a:t>
            </a:fld>
            <a:endParaRPr lang="en-US" altLang="en-US"/>
          </a:p>
        </p:txBody>
      </p:sp>
    </p:spTree>
    <p:extLst>
      <p:ext uri="{BB962C8B-B14F-4D97-AF65-F5344CB8AC3E}">
        <p14:creationId xmlns:p14="http://schemas.microsoft.com/office/powerpoint/2010/main" val="24940311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E9DB2C8-7F82-4152-904D-7F778B826567}" type="slidenum">
              <a:rPr lang="en-US" altLang="en-US"/>
              <a:pPr/>
              <a:t>‹#›</a:t>
            </a:fld>
            <a:endParaRPr lang="en-US" altLang="en-US"/>
          </a:p>
        </p:txBody>
      </p:sp>
    </p:spTree>
    <p:extLst>
      <p:ext uri="{BB962C8B-B14F-4D97-AF65-F5344CB8AC3E}">
        <p14:creationId xmlns:p14="http://schemas.microsoft.com/office/powerpoint/2010/main" val="32270639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16F6249-E2A1-45D0-8738-687AB8552BDA}" type="slidenum">
              <a:rPr lang="en-US" altLang="en-US"/>
              <a:pPr/>
              <a:t>‹#›</a:t>
            </a:fld>
            <a:endParaRPr lang="en-US" altLang="en-US"/>
          </a:p>
        </p:txBody>
      </p:sp>
    </p:spTree>
    <p:extLst>
      <p:ext uri="{BB962C8B-B14F-4D97-AF65-F5344CB8AC3E}">
        <p14:creationId xmlns:p14="http://schemas.microsoft.com/office/powerpoint/2010/main" val="27605418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FE1ECA16-8002-4DC5-9CDE-12A38E92D30B}" type="slidenum">
              <a:rPr lang="en-US" altLang="en-US"/>
              <a:pPr/>
              <a:t>‹#›</a:t>
            </a:fld>
            <a:endParaRPr lang="en-US" altLang="en-US"/>
          </a:p>
        </p:txBody>
      </p:sp>
    </p:spTree>
    <p:extLst>
      <p:ext uri="{BB962C8B-B14F-4D97-AF65-F5344CB8AC3E}">
        <p14:creationId xmlns:p14="http://schemas.microsoft.com/office/powerpoint/2010/main" val="21403557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eaLnBrk="0" hangingPunct="0">
              <a:defRPr/>
            </a:lvl1pPr>
          </a:lstStyle>
          <a:p>
            <a:endParaRPr lang="en-US" altLang="en-US"/>
          </a:p>
        </p:txBody>
      </p:sp>
      <p:sp>
        <p:nvSpPr>
          <p:cNvPr id="8"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9" name="Rectangle 41"/>
          <p:cNvSpPr>
            <a:spLocks noGrp="1" noChangeArrowheads="1"/>
          </p:cNvSpPr>
          <p:nvPr>
            <p:ph type="sldNum" sz="quarter" idx="12"/>
          </p:nvPr>
        </p:nvSpPr>
        <p:spPr/>
        <p:txBody>
          <a:bodyPr/>
          <a:lstStyle>
            <a:lvl1pPr eaLnBrk="0" hangingPunct="0">
              <a:defRPr/>
            </a:lvl1pPr>
          </a:lstStyle>
          <a:p>
            <a:fld id="{77CDAE41-A57B-42AD-A424-C034B956E806}" type="slidenum">
              <a:rPr lang="en-US" altLang="en-US"/>
              <a:pPr/>
              <a:t>‹#›</a:t>
            </a:fld>
            <a:endParaRPr lang="en-US" altLang="en-US"/>
          </a:p>
        </p:txBody>
      </p:sp>
    </p:spTree>
    <p:extLst>
      <p:ext uri="{BB962C8B-B14F-4D97-AF65-F5344CB8AC3E}">
        <p14:creationId xmlns:p14="http://schemas.microsoft.com/office/powerpoint/2010/main" val="300349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eaLnBrk="0" hangingPunct="0">
              <a:defRPr/>
            </a:lvl1pPr>
          </a:lstStyle>
          <a:p>
            <a:endParaRPr lang="en-US" altLang="en-US"/>
          </a:p>
        </p:txBody>
      </p:sp>
      <p:sp>
        <p:nvSpPr>
          <p:cNvPr id="4"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5" name="Rectangle 41"/>
          <p:cNvSpPr>
            <a:spLocks noGrp="1" noChangeArrowheads="1"/>
          </p:cNvSpPr>
          <p:nvPr>
            <p:ph type="sldNum" sz="quarter" idx="12"/>
          </p:nvPr>
        </p:nvSpPr>
        <p:spPr/>
        <p:txBody>
          <a:bodyPr/>
          <a:lstStyle>
            <a:lvl1pPr eaLnBrk="0" hangingPunct="0">
              <a:defRPr/>
            </a:lvl1pPr>
          </a:lstStyle>
          <a:p>
            <a:fld id="{83F743C4-E2FB-4AF2-8C9C-C70537FB47D1}" type="slidenum">
              <a:rPr lang="en-US" altLang="en-US"/>
              <a:pPr/>
              <a:t>‹#›</a:t>
            </a:fld>
            <a:endParaRPr lang="en-US" altLang="en-US"/>
          </a:p>
        </p:txBody>
      </p:sp>
    </p:spTree>
    <p:extLst>
      <p:ext uri="{BB962C8B-B14F-4D97-AF65-F5344CB8AC3E}">
        <p14:creationId xmlns:p14="http://schemas.microsoft.com/office/powerpoint/2010/main" val="2227539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0606041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lvl1pPr>
          </a:lstStyle>
          <a:p>
            <a:endParaRPr lang="en-US" altLang="en-US"/>
          </a:p>
        </p:txBody>
      </p:sp>
      <p:sp>
        <p:nvSpPr>
          <p:cNvPr id="3"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4" name="Rectangle 41"/>
          <p:cNvSpPr>
            <a:spLocks noGrp="1" noChangeArrowheads="1"/>
          </p:cNvSpPr>
          <p:nvPr>
            <p:ph type="sldNum" sz="quarter" idx="12"/>
          </p:nvPr>
        </p:nvSpPr>
        <p:spPr/>
        <p:txBody>
          <a:bodyPr/>
          <a:lstStyle>
            <a:lvl1pPr eaLnBrk="0" hangingPunct="0">
              <a:defRPr/>
            </a:lvl1pPr>
          </a:lstStyle>
          <a:p>
            <a:fld id="{57D6EF7F-CE0F-44AF-88B1-452CF903379C}" type="slidenum">
              <a:rPr lang="en-US" altLang="en-US"/>
              <a:pPr/>
              <a:t>‹#›</a:t>
            </a:fld>
            <a:endParaRPr lang="en-US" altLang="en-US"/>
          </a:p>
        </p:txBody>
      </p:sp>
    </p:spTree>
    <p:extLst>
      <p:ext uri="{BB962C8B-B14F-4D97-AF65-F5344CB8AC3E}">
        <p14:creationId xmlns:p14="http://schemas.microsoft.com/office/powerpoint/2010/main" val="20428976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A2EB203A-8389-4A0A-BD1E-50F295D4885B}" type="slidenum">
              <a:rPr lang="en-US" altLang="en-US"/>
              <a:pPr/>
              <a:t>‹#›</a:t>
            </a:fld>
            <a:endParaRPr lang="en-US" altLang="en-US"/>
          </a:p>
        </p:txBody>
      </p:sp>
    </p:spTree>
    <p:extLst>
      <p:ext uri="{BB962C8B-B14F-4D97-AF65-F5344CB8AC3E}">
        <p14:creationId xmlns:p14="http://schemas.microsoft.com/office/powerpoint/2010/main" val="21766469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5D8F9400-8A1C-467A-AF2E-0F5D48AF756E}" type="slidenum">
              <a:rPr lang="en-US" altLang="en-US"/>
              <a:pPr/>
              <a:t>‹#›</a:t>
            </a:fld>
            <a:endParaRPr lang="en-US" altLang="en-US"/>
          </a:p>
        </p:txBody>
      </p:sp>
    </p:spTree>
    <p:extLst>
      <p:ext uri="{BB962C8B-B14F-4D97-AF65-F5344CB8AC3E}">
        <p14:creationId xmlns:p14="http://schemas.microsoft.com/office/powerpoint/2010/main" val="10871510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BD215070-5624-458D-A3BC-8243D72C9A3D}" type="slidenum">
              <a:rPr lang="en-US" altLang="en-US"/>
              <a:pPr/>
              <a:t>‹#›</a:t>
            </a:fld>
            <a:endParaRPr lang="en-US" altLang="en-US"/>
          </a:p>
        </p:txBody>
      </p:sp>
    </p:spTree>
    <p:extLst>
      <p:ext uri="{BB962C8B-B14F-4D97-AF65-F5344CB8AC3E}">
        <p14:creationId xmlns:p14="http://schemas.microsoft.com/office/powerpoint/2010/main" val="1638516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C6D42968-9303-4D4A-AA23-9B15F3A8C64B}" type="slidenum">
              <a:rPr lang="en-US" altLang="en-US"/>
              <a:pPr/>
              <a:t>‹#›</a:t>
            </a:fld>
            <a:endParaRPr lang="en-US" altLang="en-US"/>
          </a:p>
        </p:txBody>
      </p:sp>
    </p:spTree>
    <p:extLst>
      <p:ext uri="{BB962C8B-B14F-4D97-AF65-F5344CB8AC3E}">
        <p14:creationId xmlns:p14="http://schemas.microsoft.com/office/powerpoint/2010/main" val="33423780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80" y="1789131"/>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86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91"/>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08A129A9-051D-D543-8E44-91D3777567F9}" type="slidenum">
              <a:rPr lang="en-US"/>
              <a:pPr>
                <a:defRPr/>
              </a:pPr>
              <a:t>‹#›</a:t>
            </a:fld>
            <a:endParaRPr lang="en-US"/>
          </a:p>
        </p:txBody>
      </p:sp>
    </p:spTree>
    <p:extLst>
      <p:ext uri="{BB962C8B-B14F-4D97-AF65-F5344CB8AC3E}">
        <p14:creationId xmlns:p14="http://schemas.microsoft.com/office/powerpoint/2010/main" val="38719275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7447AC4-94A8-F24C-AE04-5DE65E352E8D}" type="slidenum">
              <a:rPr lang="en-US"/>
              <a:pPr>
                <a:defRPr/>
              </a:pPr>
              <a:t>‹#›</a:t>
            </a:fld>
            <a:endParaRPr lang="en-US"/>
          </a:p>
        </p:txBody>
      </p:sp>
    </p:spTree>
    <p:extLst>
      <p:ext uri="{BB962C8B-B14F-4D97-AF65-F5344CB8AC3E}">
        <p14:creationId xmlns:p14="http://schemas.microsoft.com/office/powerpoint/2010/main" val="5927273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8399A5D-045B-E643-8458-F3DF30316D9C}" type="slidenum">
              <a:rPr lang="en-US"/>
              <a:pPr>
                <a:defRPr/>
              </a:pPr>
              <a:t>‹#›</a:t>
            </a:fld>
            <a:endParaRPr lang="en-US"/>
          </a:p>
        </p:txBody>
      </p:sp>
    </p:spTree>
    <p:extLst>
      <p:ext uri="{BB962C8B-B14F-4D97-AF65-F5344CB8AC3E}">
        <p14:creationId xmlns:p14="http://schemas.microsoft.com/office/powerpoint/2010/main" val="1325673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8AF76DA-1F40-2341-A0A6-BD2B214925EE}" type="slidenum">
              <a:rPr lang="en-US"/>
              <a:pPr>
                <a:defRPr/>
              </a:pPr>
              <a:t>‹#›</a:t>
            </a:fld>
            <a:endParaRPr lang="en-US"/>
          </a:p>
        </p:txBody>
      </p:sp>
    </p:spTree>
    <p:extLst>
      <p:ext uri="{BB962C8B-B14F-4D97-AF65-F5344CB8AC3E}">
        <p14:creationId xmlns:p14="http://schemas.microsoft.com/office/powerpoint/2010/main" val="34092380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004D3FA-EDC4-AA49-AC39-CAB707684874}" type="slidenum">
              <a:rPr lang="en-US"/>
              <a:pPr>
                <a:defRPr/>
              </a:pPr>
              <a:t>‹#›</a:t>
            </a:fld>
            <a:endParaRPr lang="en-US"/>
          </a:p>
        </p:txBody>
      </p:sp>
    </p:spTree>
    <p:extLst>
      <p:ext uri="{BB962C8B-B14F-4D97-AF65-F5344CB8AC3E}">
        <p14:creationId xmlns:p14="http://schemas.microsoft.com/office/powerpoint/2010/main" val="1190429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9156543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15672A1-67C9-9441-A61A-22F9DD7F0061}" type="slidenum">
              <a:rPr lang="en-US"/>
              <a:pPr>
                <a:defRPr/>
              </a:pPr>
              <a:t>‹#›</a:t>
            </a:fld>
            <a:endParaRPr lang="en-US"/>
          </a:p>
        </p:txBody>
      </p:sp>
    </p:spTree>
    <p:extLst>
      <p:ext uri="{BB962C8B-B14F-4D97-AF65-F5344CB8AC3E}">
        <p14:creationId xmlns:p14="http://schemas.microsoft.com/office/powerpoint/2010/main" val="39398933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3EF2508-D4F7-874F-B85C-6D50AD08F309}" type="slidenum">
              <a:rPr lang="en-US"/>
              <a:pPr>
                <a:defRPr/>
              </a:pPr>
              <a:t>‹#›</a:t>
            </a:fld>
            <a:endParaRPr lang="en-US"/>
          </a:p>
        </p:txBody>
      </p:sp>
    </p:spTree>
    <p:extLst>
      <p:ext uri="{BB962C8B-B14F-4D97-AF65-F5344CB8AC3E}">
        <p14:creationId xmlns:p14="http://schemas.microsoft.com/office/powerpoint/2010/main" val="42783414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CB7D909-E14E-924B-A11B-2FEF80B461A5}" type="slidenum">
              <a:rPr lang="en-US"/>
              <a:pPr>
                <a:defRPr/>
              </a:pPr>
              <a:t>‹#›</a:t>
            </a:fld>
            <a:endParaRPr lang="en-US"/>
          </a:p>
        </p:txBody>
      </p:sp>
    </p:spTree>
    <p:extLst>
      <p:ext uri="{BB962C8B-B14F-4D97-AF65-F5344CB8AC3E}">
        <p14:creationId xmlns:p14="http://schemas.microsoft.com/office/powerpoint/2010/main" val="10857548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5A6FE2-030F-F449-9D78-45779A37610E}" type="slidenum">
              <a:rPr lang="en-US"/>
              <a:pPr>
                <a:defRPr/>
              </a:pPr>
              <a:t>‹#›</a:t>
            </a:fld>
            <a:endParaRPr lang="en-US"/>
          </a:p>
        </p:txBody>
      </p:sp>
    </p:spTree>
    <p:extLst>
      <p:ext uri="{BB962C8B-B14F-4D97-AF65-F5344CB8AC3E}">
        <p14:creationId xmlns:p14="http://schemas.microsoft.com/office/powerpoint/2010/main" val="35395385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03E2CBF-FDB6-744D-8640-123475F5AB7F}" type="slidenum">
              <a:rPr lang="en-US"/>
              <a:pPr>
                <a:defRPr/>
              </a:pPr>
              <a:t>‹#›</a:t>
            </a:fld>
            <a:endParaRPr lang="en-US"/>
          </a:p>
        </p:txBody>
      </p:sp>
    </p:spTree>
    <p:extLst>
      <p:ext uri="{BB962C8B-B14F-4D97-AF65-F5344CB8AC3E}">
        <p14:creationId xmlns:p14="http://schemas.microsoft.com/office/powerpoint/2010/main" val="11640997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BE4F866-2326-4442-80DF-F6DB80EF538C}" type="slidenum">
              <a:rPr lang="en-US"/>
              <a:pPr>
                <a:defRPr/>
              </a:pPr>
              <a:t>‹#›</a:t>
            </a:fld>
            <a:endParaRPr lang="en-US"/>
          </a:p>
        </p:txBody>
      </p:sp>
    </p:spTree>
    <p:extLst>
      <p:ext uri="{BB962C8B-B14F-4D97-AF65-F5344CB8AC3E}">
        <p14:creationId xmlns:p14="http://schemas.microsoft.com/office/powerpoint/2010/main" val="15733319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588E5CC5-2EA6-4F0F-84CB-3ECAB961B830}" type="slidenum">
              <a:rPr lang="en-US" altLang="en-US"/>
              <a:pPr/>
              <a:t>‹#›</a:t>
            </a:fld>
            <a:endParaRPr lang="en-US" altLang="en-US"/>
          </a:p>
        </p:txBody>
      </p:sp>
    </p:spTree>
    <p:extLst>
      <p:ext uri="{BB962C8B-B14F-4D97-AF65-F5344CB8AC3E}">
        <p14:creationId xmlns:p14="http://schemas.microsoft.com/office/powerpoint/2010/main" val="315405458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6A9E0F65-9BAF-4A19-AD10-AF7A1F49F761}" type="slidenum">
              <a:rPr lang="en-US" altLang="en-US"/>
              <a:pPr/>
              <a:t>‹#›</a:t>
            </a:fld>
            <a:endParaRPr lang="en-US" altLang="en-US"/>
          </a:p>
        </p:txBody>
      </p:sp>
    </p:spTree>
    <p:extLst>
      <p:ext uri="{BB962C8B-B14F-4D97-AF65-F5344CB8AC3E}">
        <p14:creationId xmlns:p14="http://schemas.microsoft.com/office/powerpoint/2010/main" val="2965924233"/>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EC9C22-832E-4B1B-B750-DD8C16910F51}" type="slidenum">
              <a:rPr lang="en-US" altLang="en-US"/>
              <a:pPr/>
              <a:t>‹#›</a:t>
            </a:fld>
            <a:endParaRPr lang="en-US" altLang="en-US"/>
          </a:p>
        </p:txBody>
      </p:sp>
    </p:spTree>
    <p:extLst>
      <p:ext uri="{BB962C8B-B14F-4D97-AF65-F5344CB8AC3E}">
        <p14:creationId xmlns:p14="http://schemas.microsoft.com/office/powerpoint/2010/main" val="2104984199"/>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FC62DC0-B8EB-4B36-A09A-9D9D88D0BB75}" type="slidenum">
              <a:rPr lang="en-US" altLang="en-US"/>
              <a:pPr/>
              <a:t>‹#›</a:t>
            </a:fld>
            <a:endParaRPr lang="en-US" altLang="en-US"/>
          </a:p>
        </p:txBody>
      </p:sp>
    </p:spTree>
    <p:extLst>
      <p:ext uri="{BB962C8B-B14F-4D97-AF65-F5344CB8AC3E}">
        <p14:creationId xmlns:p14="http://schemas.microsoft.com/office/powerpoint/2010/main" val="2292129962"/>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685241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z="1800"/>
            </a:lvl1pPr>
          </a:lstStyle>
          <a:p>
            <a:endParaRPr lang="en-US" altLang="en-US"/>
          </a:p>
        </p:txBody>
      </p:sp>
      <p:sp>
        <p:nvSpPr>
          <p:cNvPr id="8" name="Rectangle 5"/>
          <p:cNvSpPr>
            <a:spLocks noGrp="1" noChangeArrowheads="1"/>
          </p:cNvSpPr>
          <p:nvPr>
            <p:ph type="ftr" sz="quarter" idx="11"/>
          </p:nvPr>
        </p:nvSpPr>
        <p:spPr/>
        <p:txBody>
          <a:bodyPr/>
          <a:lstStyle>
            <a:lvl1pPr>
              <a:defRPr sz="1800"/>
            </a:lvl1pPr>
          </a:lstStyle>
          <a:p>
            <a:endParaRPr lang="en-US" altLang="en-US"/>
          </a:p>
        </p:txBody>
      </p:sp>
      <p:sp>
        <p:nvSpPr>
          <p:cNvPr id="9" name="Rectangle 6"/>
          <p:cNvSpPr>
            <a:spLocks noGrp="1" noChangeArrowheads="1"/>
          </p:cNvSpPr>
          <p:nvPr>
            <p:ph type="sldNum" sz="quarter" idx="12"/>
          </p:nvPr>
        </p:nvSpPr>
        <p:spPr/>
        <p:txBody>
          <a:bodyPr/>
          <a:lstStyle>
            <a:lvl1pPr algn="l">
              <a:defRPr sz="1800"/>
            </a:lvl1pPr>
          </a:lstStyle>
          <a:p>
            <a:fld id="{CD28D764-09EC-4958-90A6-4F31288B66C8}" type="slidenum">
              <a:rPr lang="en-US" altLang="en-US"/>
              <a:pPr/>
              <a:t>‹#›</a:t>
            </a:fld>
            <a:endParaRPr lang="en-US" altLang="en-US"/>
          </a:p>
        </p:txBody>
      </p:sp>
    </p:spTree>
    <p:extLst>
      <p:ext uri="{BB962C8B-B14F-4D97-AF65-F5344CB8AC3E}">
        <p14:creationId xmlns:p14="http://schemas.microsoft.com/office/powerpoint/2010/main" val="218899013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CDA388BA-6582-4DF1-BE98-288D224FFCD3}" type="slidenum">
              <a:rPr lang="en-US" altLang="en-US"/>
              <a:pPr/>
              <a:t>‹#›</a:t>
            </a:fld>
            <a:endParaRPr lang="en-US" altLang="en-US"/>
          </a:p>
        </p:txBody>
      </p:sp>
    </p:spTree>
    <p:extLst>
      <p:ext uri="{BB962C8B-B14F-4D97-AF65-F5344CB8AC3E}">
        <p14:creationId xmlns:p14="http://schemas.microsoft.com/office/powerpoint/2010/main" val="4111116612"/>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2C244322-41A1-492A-8A80-44493D374216}" type="slidenum">
              <a:rPr lang="en-US" altLang="en-US"/>
              <a:pPr/>
              <a:t>‹#›</a:t>
            </a:fld>
            <a:endParaRPr lang="en-US" altLang="en-US"/>
          </a:p>
        </p:txBody>
      </p:sp>
    </p:spTree>
    <p:extLst>
      <p:ext uri="{BB962C8B-B14F-4D97-AF65-F5344CB8AC3E}">
        <p14:creationId xmlns:p14="http://schemas.microsoft.com/office/powerpoint/2010/main" val="3831954949"/>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FC86C829-7BCD-4D90-A8C0-9646455387EB}" type="slidenum">
              <a:rPr lang="en-US" altLang="en-US"/>
              <a:pPr/>
              <a:t>‹#›</a:t>
            </a:fld>
            <a:endParaRPr lang="en-US" altLang="en-US"/>
          </a:p>
        </p:txBody>
      </p:sp>
    </p:spTree>
    <p:extLst>
      <p:ext uri="{BB962C8B-B14F-4D97-AF65-F5344CB8AC3E}">
        <p14:creationId xmlns:p14="http://schemas.microsoft.com/office/powerpoint/2010/main" val="2086854478"/>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3FD475B-3150-4363-B29D-1291D3383F8F}" type="slidenum">
              <a:rPr lang="en-US" altLang="en-US"/>
              <a:pPr/>
              <a:t>‹#›</a:t>
            </a:fld>
            <a:endParaRPr lang="en-US" altLang="en-US"/>
          </a:p>
        </p:txBody>
      </p:sp>
    </p:spTree>
    <p:extLst>
      <p:ext uri="{BB962C8B-B14F-4D97-AF65-F5344CB8AC3E}">
        <p14:creationId xmlns:p14="http://schemas.microsoft.com/office/powerpoint/2010/main" val="367423686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A2F977-5957-4CA8-B215-EE0F37BE7690}" type="slidenum">
              <a:rPr lang="en-US" altLang="en-US"/>
              <a:pPr/>
              <a:t>‹#›</a:t>
            </a:fld>
            <a:endParaRPr lang="en-US" altLang="en-US"/>
          </a:p>
        </p:txBody>
      </p:sp>
    </p:spTree>
    <p:extLst>
      <p:ext uri="{BB962C8B-B14F-4D97-AF65-F5344CB8AC3E}">
        <p14:creationId xmlns:p14="http://schemas.microsoft.com/office/powerpoint/2010/main" val="336904650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ADB64BD4-FBD2-4352-AD8A-45948F27DEB2}" type="slidenum">
              <a:rPr lang="en-US" altLang="en-US"/>
              <a:pPr/>
              <a:t>‹#›</a:t>
            </a:fld>
            <a:endParaRPr lang="en-US" altLang="en-US"/>
          </a:p>
        </p:txBody>
      </p:sp>
    </p:spTree>
    <p:extLst>
      <p:ext uri="{BB962C8B-B14F-4D97-AF65-F5344CB8AC3E}">
        <p14:creationId xmlns:p14="http://schemas.microsoft.com/office/powerpoint/2010/main" val="239812528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7BFC2B47-0DA4-4336-8C11-6F3117C6BD7A}" type="slidenum">
              <a:rPr lang="en-US" altLang="en-US"/>
              <a:pPr/>
              <a:t>‹#›</a:t>
            </a:fld>
            <a:endParaRPr lang="en-US" altLang="en-US"/>
          </a:p>
        </p:txBody>
      </p:sp>
    </p:spTree>
    <p:extLst>
      <p:ext uri="{BB962C8B-B14F-4D97-AF65-F5344CB8AC3E}">
        <p14:creationId xmlns:p14="http://schemas.microsoft.com/office/powerpoint/2010/main" val="13122258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E9E622D-CB5F-41C6-B2AE-80E61F622C37}" type="slidenum">
              <a:rPr lang="en-US" altLang="en-US"/>
              <a:pPr/>
              <a:t>‹#›</a:t>
            </a:fld>
            <a:endParaRPr lang="en-US" altLang="en-US"/>
          </a:p>
        </p:txBody>
      </p:sp>
    </p:spTree>
    <p:extLst>
      <p:ext uri="{BB962C8B-B14F-4D97-AF65-F5344CB8AC3E}">
        <p14:creationId xmlns:p14="http://schemas.microsoft.com/office/powerpoint/2010/main" val="19964278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D160B3A-60EB-43BF-89D2-032548EB2689}" type="slidenum">
              <a:rPr lang="en-US" altLang="en-US"/>
              <a:pPr/>
              <a:t>‹#›</a:t>
            </a:fld>
            <a:endParaRPr lang="en-US" altLang="en-US"/>
          </a:p>
        </p:txBody>
      </p:sp>
    </p:spTree>
    <p:extLst>
      <p:ext uri="{BB962C8B-B14F-4D97-AF65-F5344CB8AC3E}">
        <p14:creationId xmlns:p14="http://schemas.microsoft.com/office/powerpoint/2010/main" val="2621777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8088231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29A7168C-9B99-473D-B814-E84C0D7443C9}" type="slidenum">
              <a:rPr lang="en-US" altLang="en-US"/>
              <a:pPr/>
              <a:t>‹#›</a:t>
            </a:fld>
            <a:endParaRPr lang="en-US" altLang="en-US"/>
          </a:p>
        </p:txBody>
      </p:sp>
    </p:spTree>
    <p:extLst>
      <p:ext uri="{BB962C8B-B14F-4D97-AF65-F5344CB8AC3E}">
        <p14:creationId xmlns:p14="http://schemas.microsoft.com/office/powerpoint/2010/main" val="40973568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D8B2F67E-D0CE-4B6C-AF1C-DE2E093D49C1}" type="slidenum">
              <a:rPr lang="en-US" altLang="en-US"/>
              <a:pPr/>
              <a:t>‹#›</a:t>
            </a:fld>
            <a:endParaRPr lang="en-US" altLang="en-US"/>
          </a:p>
        </p:txBody>
      </p:sp>
    </p:spTree>
    <p:extLst>
      <p:ext uri="{BB962C8B-B14F-4D97-AF65-F5344CB8AC3E}">
        <p14:creationId xmlns:p14="http://schemas.microsoft.com/office/powerpoint/2010/main" val="10233376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FDA381F-F7F0-47E9-A4FC-9FA3FB92FE0D}" type="slidenum">
              <a:rPr lang="en-US" altLang="en-US"/>
              <a:pPr/>
              <a:t>‹#›</a:t>
            </a:fld>
            <a:endParaRPr lang="en-US" altLang="en-US"/>
          </a:p>
        </p:txBody>
      </p:sp>
    </p:spTree>
    <p:extLst>
      <p:ext uri="{BB962C8B-B14F-4D97-AF65-F5344CB8AC3E}">
        <p14:creationId xmlns:p14="http://schemas.microsoft.com/office/powerpoint/2010/main" val="40867638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C44B1AF3-4E37-480B-AFCB-7F793B28F4DD}" type="slidenum">
              <a:rPr lang="en-US" altLang="en-US"/>
              <a:pPr/>
              <a:t>‹#›</a:t>
            </a:fld>
            <a:endParaRPr lang="en-US" altLang="en-US"/>
          </a:p>
        </p:txBody>
      </p:sp>
    </p:spTree>
    <p:extLst>
      <p:ext uri="{BB962C8B-B14F-4D97-AF65-F5344CB8AC3E}">
        <p14:creationId xmlns:p14="http://schemas.microsoft.com/office/powerpoint/2010/main" val="35983677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40C3E00-9BC1-4DD3-B499-AAD65EAA4FB8}" type="slidenum">
              <a:rPr lang="en-US" altLang="en-US"/>
              <a:pPr/>
              <a:t>‹#›</a:t>
            </a:fld>
            <a:endParaRPr lang="en-US" altLang="en-US"/>
          </a:p>
        </p:txBody>
      </p:sp>
    </p:spTree>
    <p:extLst>
      <p:ext uri="{BB962C8B-B14F-4D97-AF65-F5344CB8AC3E}">
        <p14:creationId xmlns:p14="http://schemas.microsoft.com/office/powerpoint/2010/main" val="38935639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06B2906-F984-4133-9C1A-8C122BAB9C5F}" type="slidenum">
              <a:rPr lang="en-US" altLang="en-US"/>
              <a:pPr/>
              <a:t>‹#›</a:t>
            </a:fld>
            <a:endParaRPr lang="en-US" altLang="en-US"/>
          </a:p>
        </p:txBody>
      </p:sp>
    </p:spTree>
    <p:extLst>
      <p:ext uri="{BB962C8B-B14F-4D97-AF65-F5344CB8AC3E}">
        <p14:creationId xmlns:p14="http://schemas.microsoft.com/office/powerpoint/2010/main" val="40195166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1B78980-5AC5-4ED3-AFF3-AA3BC1F48DEE}" type="slidenum">
              <a:rPr lang="en-US" altLang="en-US"/>
              <a:pPr/>
              <a:t>‹#›</a:t>
            </a:fld>
            <a:endParaRPr lang="en-US" altLang="en-US"/>
          </a:p>
        </p:txBody>
      </p:sp>
    </p:spTree>
    <p:extLst>
      <p:ext uri="{BB962C8B-B14F-4D97-AF65-F5344CB8AC3E}">
        <p14:creationId xmlns:p14="http://schemas.microsoft.com/office/powerpoint/2010/main" val="22734659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C2C31F1-DB52-4507-BFA8-7232784F4587}" type="slidenum">
              <a:rPr lang="en-US" altLang="en-US"/>
              <a:pPr/>
              <a:t>‹#›</a:t>
            </a:fld>
            <a:endParaRPr lang="en-US" altLang="en-US"/>
          </a:p>
        </p:txBody>
      </p:sp>
    </p:spTree>
    <p:extLst>
      <p:ext uri="{BB962C8B-B14F-4D97-AF65-F5344CB8AC3E}">
        <p14:creationId xmlns:p14="http://schemas.microsoft.com/office/powerpoint/2010/main" val="12299935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6B04B9E-9452-46F0-98AC-8B6A599D3A69}" type="slidenum">
              <a:rPr lang="en-US" altLang="en-US"/>
              <a:pPr/>
              <a:t>‹#›</a:t>
            </a:fld>
            <a:endParaRPr lang="en-US" altLang="en-US"/>
          </a:p>
        </p:txBody>
      </p:sp>
    </p:spTree>
    <p:extLst>
      <p:ext uri="{BB962C8B-B14F-4D97-AF65-F5344CB8AC3E}">
        <p14:creationId xmlns:p14="http://schemas.microsoft.com/office/powerpoint/2010/main" val="16293515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0E4C1BD-B5AC-4A2E-A846-64C4F222EEEC}" type="slidenum">
              <a:rPr lang="en-US" altLang="en-US"/>
              <a:pPr/>
              <a:t>‹#›</a:t>
            </a:fld>
            <a:endParaRPr lang="en-US" altLang="en-US"/>
          </a:p>
        </p:txBody>
      </p:sp>
    </p:spTree>
    <p:extLst>
      <p:ext uri="{BB962C8B-B14F-4D97-AF65-F5344CB8AC3E}">
        <p14:creationId xmlns:p14="http://schemas.microsoft.com/office/powerpoint/2010/main" val="251723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27265617"/>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C1E1EC-78D7-4B64-8286-331D4E927CFA}" type="slidenum">
              <a:rPr lang="en-US" altLang="en-US"/>
              <a:pPr/>
              <a:t>‹#›</a:t>
            </a:fld>
            <a:endParaRPr lang="en-US" altLang="en-US"/>
          </a:p>
        </p:txBody>
      </p:sp>
    </p:spTree>
    <p:extLst>
      <p:ext uri="{BB962C8B-B14F-4D97-AF65-F5344CB8AC3E}">
        <p14:creationId xmlns:p14="http://schemas.microsoft.com/office/powerpoint/2010/main" val="27165682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68711A1F-B6D2-4C99-84DD-70A804648CAA}" type="slidenum">
              <a:rPr lang="en-US" altLang="en-US"/>
              <a:pPr/>
              <a:t>‹#›</a:t>
            </a:fld>
            <a:endParaRPr lang="en-US" altLang="en-US"/>
          </a:p>
        </p:txBody>
      </p:sp>
    </p:spTree>
    <p:extLst>
      <p:ext uri="{BB962C8B-B14F-4D97-AF65-F5344CB8AC3E}">
        <p14:creationId xmlns:p14="http://schemas.microsoft.com/office/powerpoint/2010/main" val="11923028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DE4B0F5-8599-4DFB-8DB3-671DADE2C2C0}" type="slidenum">
              <a:rPr lang="en-US" altLang="en-US"/>
              <a:pPr/>
              <a:t>‹#›</a:t>
            </a:fld>
            <a:endParaRPr lang="en-US" altLang="en-US"/>
          </a:p>
        </p:txBody>
      </p:sp>
    </p:spTree>
    <p:extLst>
      <p:ext uri="{BB962C8B-B14F-4D97-AF65-F5344CB8AC3E}">
        <p14:creationId xmlns:p14="http://schemas.microsoft.com/office/powerpoint/2010/main" val="42755359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F8D1809-9E55-4EE3-AC3B-A5DBE5863150}" type="slidenum">
              <a:rPr lang="en-US" altLang="en-US"/>
              <a:pPr/>
              <a:t>‹#›</a:t>
            </a:fld>
            <a:endParaRPr lang="en-US" altLang="en-US"/>
          </a:p>
        </p:txBody>
      </p:sp>
    </p:spTree>
    <p:extLst>
      <p:ext uri="{BB962C8B-B14F-4D97-AF65-F5344CB8AC3E}">
        <p14:creationId xmlns:p14="http://schemas.microsoft.com/office/powerpoint/2010/main" val="5346388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A9EF651C-1F98-43D8-9CB7-BEFE2CABF3BE}" type="slidenum">
              <a:rPr lang="en-US" altLang="en-US"/>
              <a:pPr/>
              <a:t>‹#›</a:t>
            </a:fld>
            <a:endParaRPr lang="en-US" altLang="en-US"/>
          </a:p>
        </p:txBody>
      </p:sp>
    </p:spTree>
    <p:extLst>
      <p:ext uri="{BB962C8B-B14F-4D97-AF65-F5344CB8AC3E}">
        <p14:creationId xmlns:p14="http://schemas.microsoft.com/office/powerpoint/2010/main" val="39330675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BBC3587-437E-489D-BE9F-7E9ECB6A5D08}" type="slidenum">
              <a:rPr lang="en-US" altLang="en-US"/>
              <a:pPr/>
              <a:t>‹#›</a:t>
            </a:fld>
            <a:endParaRPr lang="en-US" altLang="en-US"/>
          </a:p>
        </p:txBody>
      </p:sp>
    </p:spTree>
    <p:extLst>
      <p:ext uri="{BB962C8B-B14F-4D97-AF65-F5344CB8AC3E}">
        <p14:creationId xmlns:p14="http://schemas.microsoft.com/office/powerpoint/2010/main" val="42442512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EFFEB5B-6882-4785-A4C8-F66F120D7A3A}" type="slidenum">
              <a:rPr lang="en-US" altLang="en-US"/>
              <a:pPr/>
              <a:t>‹#›</a:t>
            </a:fld>
            <a:endParaRPr lang="en-US" altLang="en-US"/>
          </a:p>
        </p:txBody>
      </p:sp>
    </p:spTree>
    <p:extLst>
      <p:ext uri="{BB962C8B-B14F-4D97-AF65-F5344CB8AC3E}">
        <p14:creationId xmlns:p14="http://schemas.microsoft.com/office/powerpoint/2010/main" val="27115105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65F1A62-0F90-4B2A-AB4E-42041309C901}" type="slidenum">
              <a:rPr lang="en-US" altLang="en-US"/>
              <a:pPr/>
              <a:t>‹#›</a:t>
            </a:fld>
            <a:endParaRPr lang="en-US" altLang="en-US"/>
          </a:p>
        </p:txBody>
      </p:sp>
    </p:spTree>
    <p:extLst>
      <p:ext uri="{BB962C8B-B14F-4D97-AF65-F5344CB8AC3E}">
        <p14:creationId xmlns:p14="http://schemas.microsoft.com/office/powerpoint/2010/main" val="15222916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C58C1E6-6D74-4E0C-B8C0-42FD10CC91DC}" type="slidenum">
              <a:rPr lang="en-US" altLang="en-US"/>
              <a:pPr/>
              <a:t>‹#›</a:t>
            </a:fld>
            <a:endParaRPr lang="en-US" altLang="en-US"/>
          </a:p>
        </p:txBody>
      </p:sp>
    </p:spTree>
    <p:extLst>
      <p:ext uri="{BB962C8B-B14F-4D97-AF65-F5344CB8AC3E}">
        <p14:creationId xmlns:p14="http://schemas.microsoft.com/office/powerpoint/2010/main" val="37889424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B93DF9-EA63-4631-A138-631921ADADDC}" type="slidenum">
              <a:rPr lang="en-US" altLang="en-US"/>
              <a:pPr/>
              <a:t>‹#›</a:t>
            </a:fld>
            <a:endParaRPr lang="en-US" altLang="en-US"/>
          </a:p>
        </p:txBody>
      </p:sp>
    </p:spTree>
    <p:extLst>
      <p:ext uri="{BB962C8B-B14F-4D97-AF65-F5344CB8AC3E}">
        <p14:creationId xmlns:p14="http://schemas.microsoft.com/office/powerpoint/2010/main" val="135431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4B9DE70-1BAE-46D5-9DB2-876E8D14913D}" type="slidenum">
              <a:rPr lang="en-US" altLang="en-US"/>
              <a:pPr/>
              <a:t>‹#›</a:t>
            </a:fld>
            <a:endParaRPr lang="en-US" altLang="en-US"/>
          </a:p>
        </p:txBody>
      </p:sp>
    </p:spTree>
    <p:extLst>
      <p:ext uri="{BB962C8B-B14F-4D97-AF65-F5344CB8AC3E}">
        <p14:creationId xmlns:p14="http://schemas.microsoft.com/office/powerpoint/2010/main" val="72820083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32801877"/>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8E6EB637-3E0E-4291-9477-A20C936B2BED}" type="slidenum">
              <a:rPr lang="en-US" altLang="en-US"/>
              <a:pPr/>
              <a:t>‹#›</a:t>
            </a:fld>
            <a:endParaRPr lang="en-US" altLang="en-US"/>
          </a:p>
        </p:txBody>
      </p:sp>
    </p:spTree>
    <p:extLst>
      <p:ext uri="{BB962C8B-B14F-4D97-AF65-F5344CB8AC3E}">
        <p14:creationId xmlns:p14="http://schemas.microsoft.com/office/powerpoint/2010/main" val="9099986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32AF8D9-32D6-4898-9B07-8ACE58A75268}" type="slidenum">
              <a:rPr lang="en-US" altLang="en-US"/>
              <a:pPr/>
              <a:t>‹#›</a:t>
            </a:fld>
            <a:endParaRPr lang="en-US" altLang="en-US"/>
          </a:p>
        </p:txBody>
      </p:sp>
    </p:spTree>
    <p:extLst>
      <p:ext uri="{BB962C8B-B14F-4D97-AF65-F5344CB8AC3E}">
        <p14:creationId xmlns:p14="http://schemas.microsoft.com/office/powerpoint/2010/main" val="33138475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E06EED3-480A-44D0-8700-A51AF423DE4A}" type="slidenum">
              <a:rPr lang="en-US" altLang="en-US"/>
              <a:pPr/>
              <a:t>‹#›</a:t>
            </a:fld>
            <a:endParaRPr lang="en-US" altLang="en-US"/>
          </a:p>
        </p:txBody>
      </p:sp>
    </p:spTree>
    <p:extLst>
      <p:ext uri="{BB962C8B-B14F-4D97-AF65-F5344CB8AC3E}">
        <p14:creationId xmlns:p14="http://schemas.microsoft.com/office/powerpoint/2010/main" val="28005535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C34AB5EF-622A-4BEB-B4AE-424FB2599F99}" type="slidenum">
              <a:rPr lang="en-US" altLang="en-US"/>
              <a:pPr/>
              <a:t>‹#›</a:t>
            </a:fld>
            <a:endParaRPr lang="en-US" altLang="en-US"/>
          </a:p>
        </p:txBody>
      </p:sp>
    </p:spTree>
    <p:extLst>
      <p:ext uri="{BB962C8B-B14F-4D97-AF65-F5344CB8AC3E}">
        <p14:creationId xmlns:p14="http://schemas.microsoft.com/office/powerpoint/2010/main" val="23995485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A0BF51E-B93D-4590-BB74-6E8DE43ABE4E}" type="slidenum">
              <a:rPr lang="en-US" altLang="en-US"/>
              <a:pPr/>
              <a:t>‹#›</a:t>
            </a:fld>
            <a:endParaRPr lang="en-US" altLang="en-US"/>
          </a:p>
        </p:txBody>
      </p:sp>
    </p:spTree>
    <p:extLst>
      <p:ext uri="{BB962C8B-B14F-4D97-AF65-F5344CB8AC3E}">
        <p14:creationId xmlns:p14="http://schemas.microsoft.com/office/powerpoint/2010/main" val="10324536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3986C357-A172-4198-ACBE-757062DB86FE}" type="slidenum">
              <a:rPr lang="en-US" altLang="en-US"/>
              <a:pPr/>
              <a:t>‹#›</a:t>
            </a:fld>
            <a:endParaRPr lang="en-US" altLang="en-US"/>
          </a:p>
        </p:txBody>
      </p:sp>
    </p:spTree>
    <p:extLst>
      <p:ext uri="{BB962C8B-B14F-4D97-AF65-F5344CB8AC3E}">
        <p14:creationId xmlns:p14="http://schemas.microsoft.com/office/powerpoint/2010/main" val="35781912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F21A756-A6E8-4129-B023-2901A1084103}" type="slidenum">
              <a:rPr lang="en-US" altLang="en-US"/>
              <a:pPr/>
              <a:t>‹#›</a:t>
            </a:fld>
            <a:endParaRPr lang="en-US" altLang="en-US"/>
          </a:p>
        </p:txBody>
      </p:sp>
    </p:spTree>
    <p:extLst>
      <p:ext uri="{BB962C8B-B14F-4D97-AF65-F5344CB8AC3E}">
        <p14:creationId xmlns:p14="http://schemas.microsoft.com/office/powerpoint/2010/main" val="29977694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D2194C5-E84B-44CB-9B29-CB9C50538A37}" type="slidenum">
              <a:rPr lang="en-US" altLang="en-US"/>
              <a:pPr/>
              <a:t>‹#›</a:t>
            </a:fld>
            <a:endParaRPr lang="en-US" altLang="en-US"/>
          </a:p>
        </p:txBody>
      </p:sp>
    </p:spTree>
    <p:extLst>
      <p:ext uri="{BB962C8B-B14F-4D97-AF65-F5344CB8AC3E}">
        <p14:creationId xmlns:p14="http://schemas.microsoft.com/office/powerpoint/2010/main" val="12049595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F5F8C0-E3AA-41F1-AB92-B52939ECE98F}" type="slidenum">
              <a:rPr lang="en-US" altLang="en-US"/>
              <a:pPr/>
              <a:t>‹#›</a:t>
            </a:fld>
            <a:endParaRPr lang="en-US" altLang="en-US"/>
          </a:p>
        </p:txBody>
      </p:sp>
    </p:spTree>
    <p:extLst>
      <p:ext uri="{BB962C8B-B14F-4D97-AF65-F5344CB8AC3E}">
        <p14:creationId xmlns:p14="http://schemas.microsoft.com/office/powerpoint/2010/main" val="31149766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50E90E-0865-4CFA-ADE3-22D63E3F54CC}" type="slidenum">
              <a:rPr lang="en-US" altLang="en-US"/>
              <a:pPr/>
              <a:t>‹#›</a:t>
            </a:fld>
            <a:endParaRPr lang="en-US" altLang="en-US"/>
          </a:p>
        </p:txBody>
      </p:sp>
    </p:spTree>
    <p:extLst>
      <p:ext uri="{BB962C8B-B14F-4D97-AF65-F5344CB8AC3E}">
        <p14:creationId xmlns:p14="http://schemas.microsoft.com/office/powerpoint/2010/main" val="2498757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4703002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42691" name="Rectangle 1027"/>
          <p:cNvSpPr>
            <a:spLocks noGrp="1" noChangeArrowheads="1"/>
          </p:cNvSpPr>
          <p:nvPr>
            <p:ph type="subTitle" idx="1"/>
          </p:nvPr>
        </p:nvSpPr>
        <p:spPr>
          <a:xfrm>
            <a:off x="1371600" y="38100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6B0B92D-8B03-4712-ACAC-50B9BF197C27}" type="slidenum">
              <a:rPr lang="en-US" altLang="en-US"/>
              <a:pPr/>
              <a:t>‹#›</a:t>
            </a:fld>
            <a:endParaRPr lang="en-US" altLang="en-US"/>
          </a:p>
        </p:txBody>
      </p:sp>
    </p:spTree>
    <p:extLst>
      <p:ext uri="{BB962C8B-B14F-4D97-AF65-F5344CB8AC3E}">
        <p14:creationId xmlns:p14="http://schemas.microsoft.com/office/powerpoint/2010/main" val="12616737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F443B6-4F4E-4BD5-8CC5-243E6FD10078}" type="slidenum">
              <a:rPr lang="en-US" altLang="en-US"/>
              <a:pPr/>
              <a:t>‹#›</a:t>
            </a:fld>
            <a:endParaRPr lang="en-US" altLang="en-US"/>
          </a:p>
        </p:txBody>
      </p:sp>
    </p:spTree>
    <p:extLst>
      <p:ext uri="{BB962C8B-B14F-4D97-AF65-F5344CB8AC3E}">
        <p14:creationId xmlns:p14="http://schemas.microsoft.com/office/powerpoint/2010/main" val="4482427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DF5606D-8CA9-4C22-BC97-24E39DA7A405}" type="slidenum">
              <a:rPr lang="en-US" altLang="en-US"/>
              <a:pPr/>
              <a:t>‹#›</a:t>
            </a:fld>
            <a:endParaRPr lang="en-US" altLang="en-US"/>
          </a:p>
        </p:txBody>
      </p:sp>
    </p:spTree>
    <p:extLst>
      <p:ext uri="{BB962C8B-B14F-4D97-AF65-F5344CB8AC3E}">
        <p14:creationId xmlns:p14="http://schemas.microsoft.com/office/powerpoint/2010/main" val="10942892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81294969-B2D3-4D82-9CA0-80E7CDD356BD}" type="slidenum">
              <a:rPr lang="en-US" altLang="en-US"/>
              <a:pPr/>
              <a:t>‹#›</a:t>
            </a:fld>
            <a:endParaRPr lang="en-US" altLang="en-US"/>
          </a:p>
        </p:txBody>
      </p:sp>
    </p:spTree>
    <p:extLst>
      <p:ext uri="{BB962C8B-B14F-4D97-AF65-F5344CB8AC3E}">
        <p14:creationId xmlns:p14="http://schemas.microsoft.com/office/powerpoint/2010/main" val="26611230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9E6745C-2EED-4078-B1AF-52FD40F36F08}" type="slidenum">
              <a:rPr lang="en-US" altLang="en-US"/>
              <a:pPr/>
              <a:t>‹#›</a:t>
            </a:fld>
            <a:endParaRPr lang="en-US" altLang="en-US"/>
          </a:p>
        </p:txBody>
      </p:sp>
    </p:spTree>
    <p:extLst>
      <p:ext uri="{BB962C8B-B14F-4D97-AF65-F5344CB8AC3E}">
        <p14:creationId xmlns:p14="http://schemas.microsoft.com/office/powerpoint/2010/main" val="19195311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31EB9514-436A-4C63-A047-8603F6FE1602}" type="slidenum">
              <a:rPr lang="en-US" altLang="en-US"/>
              <a:pPr/>
              <a:t>‹#›</a:t>
            </a:fld>
            <a:endParaRPr lang="en-US" altLang="en-US"/>
          </a:p>
        </p:txBody>
      </p:sp>
    </p:spTree>
    <p:extLst>
      <p:ext uri="{BB962C8B-B14F-4D97-AF65-F5344CB8AC3E}">
        <p14:creationId xmlns:p14="http://schemas.microsoft.com/office/powerpoint/2010/main" val="19053577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0496E35D-14E1-48E7-9C7C-F0A4243243DE}" type="slidenum">
              <a:rPr lang="en-US" altLang="en-US"/>
              <a:pPr/>
              <a:t>‹#›</a:t>
            </a:fld>
            <a:endParaRPr lang="en-US" altLang="en-US"/>
          </a:p>
        </p:txBody>
      </p:sp>
    </p:spTree>
    <p:extLst>
      <p:ext uri="{BB962C8B-B14F-4D97-AF65-F5344CB8AC3E}">
        <p14:creationId xmlns:p14="http://schemas.microsoft.com/office/powerpoint/2010/main" val="39809794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E0ACC207-2A7F-4B16-97F6-0EB806CFF2A3}" type="slidenum">
              <a:rPr lang="en-US" altLang="en-US"/>
              <a:pPr/>
              <a:t>‹#›</a:t>
            </a:fld>
            <a:endParaRPr lang="en-US" altLang="en-US"/>
          </a:p>
        </p:txBody>
      </p:sp>
    </p:spTree>
    <p:extLst>
      <p:ext uri="{BB962C8B-B14F-4D97-AF65-F5344CB8AC3E}">
        <p14:creationId xmlns:p14="http://schemas.microsoft.com/office/powerpoint/2010/main" val="36531477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651201-0DE1-4EE4-8FBA-13AAE919355F}" type="slidenum">
              <a:rPr lang="en-US" altLang="en-US"/>
              <a:pPr/>
              <a:t>‹#›</a:t>
            </a:fld>
            <a:endParaRPr lang="en-US" altLang="en-US"/>
          </a:p>
        </p:txBody>
      </p:sp>
    </p:spTree>
    <p:extLst>
      <p:ext uri="{BB962C8B-B14F-4D97-AF65-F5344CB8AC3E}">
        <p14:creationId xmlns:p14="http://schemas.microsoft.com/office/powerpoint/2010/main" val="13602643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83D6F8D-1458-4A7E-9445-B4376E2BE777}" type="slidenum">
              <a:rPr lang="en-US" altLang="en-US"/>
              <a:pPr/>
              <a:t>‹#›</a:t>
            </a:fld>
            <a:endParaRPr lang="en-US" altLang="en-US"/>
          </a:p>
        </p:txBody>
      </p:sp>
    </p:spTree>
    <p:extLst>
      <p:ext uri="{BB962C8B-B14F-4D97-AF65-F5344CB8AC3E}">
        <p14:creationId xmlns:p14="http://schemas.microsoft.com/office/powerpoint/2010/main" val="104628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48208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DB3352A-8267-4748-AE09-7D40FC4BAA7F}" type="slidenum">
              <a:rPr lang="en-US" altLang="en-US"/>
              <a:pPr/>
              <a:t>‹#›</a:t>
            </a:fld>
            <a:endParaRPr lang="en-US" altLang="en-US"/>
          </a:p>
        </p:txBody>
      </p:sp>
    </p:spTree>
    <p:extLst>
      <p:ext uri="{BB962C8B-B14F-4D97-AF65-F5344CB8AC3E}">
        <p14:creationId xmlns:p14="http://schemas.microsoft.com/office/powerpoint/2010/main" val="34862518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05085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963298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712632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393583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652284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589845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109138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821317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5207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26157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840114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420178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4246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417160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290970604"/>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974969342"/>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039006244"/>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3998719005"/>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152617565"/>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30272956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99469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23399373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758568564"/>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80509252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879188796"/>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1901933159"/>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414203389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7480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8660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470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0321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3788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91F830-95C9-48F6-B5E8-AC9BC598C261}" type="slidenum">
              <a:rPr lang="en-US" altLang="en-US"/>
              <a:pPr/>
              <a:t>‹#›</a:t>
            </a:fld>
            <a:endParaRPr lang="en-US" altLang="en-US"/>
          </a:p>
        </p:txBody>
      </p:sp>
    </p:spTree>
    <p:extLst>
      <p:ext uri="{BB962C8B-B14F-4D97-AF65-F5344CB8AC3E}">
        <p14:creationId xmlns:p14="http://schemas.microsoft.com/office/powerpoint/2010/main" val="290582454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4986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7136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2121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998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3621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3788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515003"/>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59579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787032"/>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35447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4DECE7D0-F71A-478E-BA98-76FBF6B7D87B}" type="slidenum">
              <a:rPr lang="en-US" altLang="en-US"/>
              <a:pPr/>
              <a:t>‹#›</a:t>
            </a:fld>
            <a:endParaRPr lang="en-US" altLang="en-US"/>
          </a:p>
        </p:txBody>
      </p:sp>
    </p:spTree>
    <p:extLst>
      <p:ext uri="{BB962C8B-B14F-4D97-AF65-F5344CB8AC3E}">
        <p14:creationId xmlns:p14="http://schemas.microsoft.com/office/powerpoint/2010/main" val="13563401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032027"/>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83075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5588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796020"/>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945199"/>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429720"/>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035BA7C2-548A-4823-944D-1A67726F9ED0}" type="slidenum">
              <a:rPr lang="en-US" altLang="en-US"/>
              <a:pPr/>
              <a:t>‹#›</a:t>
            </a:fld>
            <a:endParaRPr lang="en-US" altLang="en-US"/>
          </a:p>
        </p:txBody>
      </p:sp>
    </p:spTree>
    <p:extLst>
      <p:ext uri="{BB962C8B-B14F-4D97-AF65-F5344CB8AC3E}">
        <p14:creationId xmlns:p14="http://schemas.microsoft.com/office/powerpoint/2010/main" val="2518968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57DEF86-BDF1-4EA9-9290-E160F5D9D306}" type="slidenum">
              <a:rPr lang="en-US" altLang="en-US"/>
              <a:pPr/>
              <a:t>‹#›</a:t>
            </a:fld>
            <a:endParaRPr lang="en-US" altLang="en-US"/>
          </a:p>
        </p:txBody>
      </p:sp>
    </p:spTree>
    <p:extLst>
      <p:ext uri="{BB962C8B-B14F-4D97-AF65-F5344CB8AC3E}">
        <p14:creationId xmlns:p14="http://schemas.microsoft.com/office/powerpoint/2010/main" val="230872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3C5655F-13E1-4A84-A7C8-3AC3A3B291E0}" type="slidenum">
              <a:rPr lang="en-US" altLang="en-US"/>
              <a:pPr/>
              <a:t>‹#›</a:t>
            </a:fld>
            <a:endParaRPr lang="en-US" altLang="en-US"/>
          </a:p>
        </p:txBody>
      </p:sp>
    </p:spTree>
    <p:extLst>
      <p:ext uri="{BB962C8B-B14F-4D97-AF65-F5344CB8AC3E}">
        <p14:creationId xmlns:p14="http://schemas.microsoft.com/office/powerpoint/2010/main" val="1353216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03EB5DD-B348-4707-89CC-1FB02F2B1775}" type="slidenum">
              <a:rPr lang="en-US" altLang="en-US"/>
              <a:pPr/>
              <a:t>‹#›</a:t>
            </a:fld>
            <a:endParaRPr lang="en-US" altLang="en-US"/>
          </a:p>
        </p:txBody>
      </p:sp>
    </p:spTree>
    <p:extLst>
      <p:ext uri="{BB962C8B-B14F-4D97-AF65-F5344CB8AC3E}">
        <p14:creationId xmlns:p14="http://schemas.microsoft.com/office/powerpoint/2010/main" val="3187021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FEE3F2EB-2A0E-4D8C-8477-45DB37941BB0}" type="slidenum">
              <a:rPr lang="en-US" altLang="en-US"/>
              <a:pPr/>
              <a:t>‹#›</a:t>
            </a:fld>
            <a:endParaRPr lang="en-US" altLang="en-US"/>
          </a:p>
        </p:txBody>
      </p:sp>
    </p:spTree>
    <p:extLst>
      <p:ext uri="{BB962C8B-B14F-4D97-AF65-F5344CB8AC3E}">
        <p14:creationId xmlns:p14="http://schemas.microsoft.com/office/powerpoint/2010/main" val="207605775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E4102352-0BF2-46C6-9341-78A58F2B15A8}" type="slidenum">
              <a:rPr lang="en-US" altLang="en-US"/>
              <a:pPr/>
              <a:t>‹#›</a:t>
            </a:fld>
            <a:endParaRPr lang="en-US" altLang="en-US"/>
          </a:p>
        </p:txBody>
      </p:sp>
    </p:spTree>
    <p:extLst>
      <p:ext uri="{BB962C8B-B14F-4D97-AF65-F5344CB8AC3E}">
        <p14:creationId xmlns:p14="http://schemas.microsoft.com/office/powerpoint/2010/main" val="2520430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EF039BB7-A1BA-4780-8EC1-8E022F6C181F}" type="slidenum">
              <a:rPr lang="en-US" altLang="en-US"/>
              <a:pPr/>
              <a:t>‹#›</a:t>
            </a:fld>
            <a:endParaRPr lang="en-US" altLang="en-US"/>
          </a:p>
        </p:txBody>
      </p:sp>
    </p:spTree>
    <p:extLst>
      <p:ext uri="{BB962C8B-B14F-4D97-AF65-F5344CB8AC3E}">
        <p14:creationId xmlns:p14="http://schemas.microsoft.com/office/powerpoint/2010/main" val="4261294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710F7B63-5D03-45FF-91A1-3E6F8CC5374C}" type="slidenum">
              <a:rPr lang="en-US" altLang="en-US"/>
              <a:pPr/>
              <a:t>‹#›</a:t>
            </a:fld>
            <a:endParaRPr lang="en-US" altLang="en-US"/>
          </a:p>
        </p:txBody>
      </p:sp>
    </p:spTree>
    <p:extLst>
      <p:ext uri="{BB962C8B-B14F-4D97-AF65-F5344CB8AC3E}">
        <p14:creationId xmlns:p14="http://schemas.microsoft.com/office/powerpoint/2010/main" val="2358829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FD1501D-B8E4-4F8B-B492-B7904CAA8D23}" type="slidenum">
              <a:rPr lang="en-US" altLang="en-US"/>
              <a:pPr/>
              <a:t>‹#›</a:t>
            </a:fld>
            <a:endParaRPr lang="en-US" altLang="en-US"/>
          </a:p>
        </p:txBody>
      </p:sp>
    </p:spTree>
    <p:extLst>
      <p:ext uri="{BB962C8B-B14F-4D97-AF65-F5344CB8AC3E}">
        <p14:creationId xmlns:p14="http://schemas.microsoft.com/office/powerpoint/2010/main" val="3083687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9F0C607-548C-410D-9E94-3600ACC9DA9A}" type="slidenum">
              <a:rPr lang="en-US" altLang="en-US"/>
              <a:pPr/>
              <a:t>‹#›</a:t>
            </a:fld>
            <a:endParaRPr lang="en-US" altLang="en-US"/>
          </a:p>
        </p:txBody>
      </p:sp>
    </p:spTree>
    <p:extLst>
      <p:ext uri="{BB962C8B-B14F-4D97-AF65-F5344CB8AC3E}">
        <p14:creationId xmlns:p14="http://schemas.microsoft.com/office/powerpoint/2010/main" val="3333434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EE77E65-9656-403A-97E6-B90C5C641B92}" type="slidenum">
              <a:rPr lang="en-US" altLang="en-US"/>
              <a:pPr/>
              <a:t>‹#›</a:t>
            </a:fld>
            <a:endParaRPr lang="en-US" altLang="en-US"/>
          </a:p>
        </p:txBody>
      </p:sp>
    </p:spTree>
    <p:extLst>
      <p:ext uri="{BB962C8B-B14F-4D97-AF65-F5344CB8AC3E}">
        <p14:creationId xmlns:p14="http://schemas.microsoft.com/office/powerpoint/2010/main" val="31411060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3F1F9FAF-B744-446D-B2E8-E89933FB295B}" type="slidenum">
              <a:rPr lang="en-US" altLang="en-US"/>
              <a:pPr/>
              <a:t>‹#›</a:t>
            </a:fld>
            <a:endParaRPr lang="en-US" altLang="en-US"/>
          </a:p>
        </p:txBody>
      </p:sp>
    </p:spTree>
    <p:extLst>
      <p:ext uri="{BB962C8B-B14F-4D97-AF65-F5344CB8AC3E}">
        <p14:creationId xmlns:p14="http://schemas.microsoft.com/office/powerpoint/2010/main" val="1467880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5EDFE2FC-200B-459A-9CD3-BBC9922F8FB0}" type="slidenum">
              <a:rPr lang="en-US" altLang="en-US"/>
              <a:pPr/>
              <a:t>‹#›</a:t>
            </a:fld>
            <a:endParaRPr lang="en-US" altLang="en-US"/>
          </a:p>
        </p:txBody>
      </p:sp>
    </p:spTree>
    <p:extLst>
      <p:ext uri="{BB962C8B-B14F-4D97-AF65-F5344CB8AC3E}">
        <p14:creationId xmlns:p14="http://schemas.microsoft.com/office/powerpoint/2010/main" val="3007055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B82BF27-12AB-4E94-99E5-4213AA7A3E8B}" type="slidenum">
              <a:rPr lang="en-US" altLang="en-US"/>
              <a:pPr/>
              <a:t>‹#›</a:t>
            </a:fld>
            <a:endParaRPr lang="en-US" altLang="en-US"/>
          </a:p>
        </p:txBody>
      </p:sp>
    </p:spTree>
    <p:extLst>
      <p:ext uri="{BB962C8B-B14F-4D97-AF65-F5344CB8AC3E}">
        <p14:creationId xmlns:p14="http://schemas.microsoft.com/office/powerpoint/2010/main" val="983514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z="1800"/>
            </a:lvl1pPr>
          </a:lstStyle>
          <a:p>
            <a:endParaRPr lang="en-US" altLang="en-US"/>
          </a:p>
        </p:txBody>
      </p:sp>
      <p:sp>
        <p:nvSpPr>
          <p:cNvPr id="31" name="Rectangle 31"/>
          <p:cNvSpPr>
            <a:spLocks noGrp="1" noChangeArrowheads="1"/>
          </p:cNvSpPr>
          <p:nvPr>
            <p:ph type="ftr" sz="quarter" idx="11"/>
          </p:nvPr>
        </p:nvSpPr>
        <p:spPr/>
        <p:txBody>
          <a:bodyPr/>
          <a:lstStyle>
            <a:lvl1pPr>
              <a:defRPr sz="1800"/>
            </a:lvl1pPr>
          </a:lstStyle>
          <a:p>
            <a:endParaRPr lang="en-US" altLang="en-US"/>
          </a:p>
        </p:txBody>
      </p:sp>
      <p:sp>
        <p:nvSpPr>
          <p:cNvPr id="32" name="Rectangle 32"/>
          <p:cNvSpPr>
            <a:spLocks noGrp="1" noChangeArrowheads="1"/>
          </p:cNvSpPr>
          <p:nvPr>
            <p:ph type="sldNum" sz="quarter" idx="12"/>
          </p:nvPr>
        </p:nvSpPr>
        <p:spPr/>
        <p:txBody>
          <a:bodyPr/>
          <a:lstStyle>
            <a:lvl1pPr algn="l">
              <a:defRPr sz="1800"/>
            </a:lvl1pPr>
          </a:lstStyle>
          <a:p>
            <a:fld id="{91A65615-5CC9-40F7-B4DD-5B5576671E20}" type="slidenum">
              <a:rPr lang="en-US" altLang="en-US"/>
              <a:pPr/>
              <a:t>‹#›</a:t>
            </a:fld>
            <a:endParaRPr lang="en-US" altLang="en-US"/>
          </a:p>
        </p:txBody>
      </p:sp>
    </p:spTree>
    <p:extLst>
      <p:ext uri="{BB962C8B-B14F-4D97-AF65-F5344CB8AC3E}">
        <p14:creationId xmlns:p14="http://schemas.microsoft.com/office/powerpoint/2010/main" val="71911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7C97C13C-7886-4CB6-9D36-2D5A81FA0C00}" type="slidenum">
              <a:rPr lang="en-US" altLang="en-US"/>
              <a:pPr/>
              <a:t>‹#›</a:t>
            </a:fld>
            <a:endParaRPr lang="en-US" altLang="en-US"/>
          </a:p>
        </p:txBody>
      </p:sp>
    </p:spTree>
    <p:extLst>
      <p:ext uri="{BB962C8B-B14F-4D97-AF65-F5344CB8AC3E}">
        <p14:creationId xmlns:p14="http://schemas.microsoft.com/office/powerpoint/2010/main" val="221570090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AAC1D0FA-B938-4524-8C4F-E9F180FAD210}" type="slidenum">
              <a:rPr lang="en-US" altLang="en-US"/>
              <a:pPr/>
              <a:t>‹#›</a:t>
            </a:fld>
            <a:endParaRPr lang="en-US" altLang="en-US"/>
          </a:p>
        </p:txBody>
      </p:sp>
    </p:spTree>
    <p:extLst>
      <p:ext uri="{BB962C8B-B14F-4D97-AF65-F5344CB8AC3E}">
        <p14:creationId xmlns:p14="http://schemas.microsoft.com/office/powerpoint/2010/main" val="2507273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5E08DD2D-6250-47B4-B385-87DADA01DCBC}" type="slidenum">
              <a:rPr lang="en-US" altLang="en-US"/>
              <a:pPr/>
              <a:t>‹#›</a:t>
            </a:fld>
            <a:endParaRPr lang="en-US" altLang="en-US"/>
          </a:p>
        </p:txBody>
      </p:sp>
    </p:spTree>
    <p:extLst>
      <p:ext uri="{BB962C8B-B14F-4D97-AF65-F5344CB8AC3E}">
        <p14:creationId xmlns:p14="http://schemas.microsoft.com/office/powerpoint/2010/main" val="3343312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885485D7-9B27-4F6D-970C-69E28ACFF547}" type="slidenum">
              <a:rPr lang="en-US" altLang="en-US"/>
              <a:pPr/>
              <a:t>‹#›</a:t>
            </a:fld>
            <a:endParaRPr lang="en-US" altLang="en-US"/>
          </a:p>
        </p:txBody>
      </p:sp>
    </p:spTree>
    <p:extLst>
      <p:ext uri="{BB962C8B-B14F-4D97-AF65-F5344CB8AC3E}">
        <p14:creationId xmlns:p14="http://schemas.microsoft.com/office/powerpoint/2010/main" val="3896078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sz="1800"/>
            </a:lvl1pPr>
          </a:lstStyle>
          <a:p>
            <a:endParaRPr lang="en-US" altLang="en-US"/>
          </a:p>
        </p:txBody>
      </p:sp>
      <p:sp>
        <p:nvSpPr>
          <p:cNvPr id="8" name="Rectangle 20"/>
          <p:cNvSpPr>
            <a:spLocks noGrp="1" noChangeArrowheads="1"/>
          </p:cNvSpPr>
          <p:nvPr>
            <p:ph type="ftr" sz="quarter" idx="11"/>
          </p:nvPr>
        </p:nvSpPr>
        <p:spPr/>
        <p:txBody>
          <a:bodyPr/>
          <a:lstStyle>
            <a:lvl1pPr>
              <a:defRPr sz="1800"/>
            </a:lvl1pPr>
          </a:lstStyle>
          <a:p>
            <a:endParaRPr lang="en-US" altLang="en-US"/>
          </a:p>
        </p:txBody>
      </p:sp>
      <p:sp>
        <p:nvSpPr>
          <p:cNvPr id="9" name="Rectangle 21"/>
          <p:cNvSpPr>
            <a:spLocks noGrp="1" noChangeArrowheads="1"/>
          </p:cNvSpPr>
          <p:nvPr>
            <p:ph type="sldNum" sz="quarter" idx="12"/>
          </p:nvPr>
        </p:nvSpPr>
        <p:spPr/>
        <p:txBody>
          <a:bodyPr/>
          <a:lstStyle>
            <a:lvl1pPr algn="l">
              <a:defRPr sz="1800"/>
            </a:lvl1pPr>
          </a:lstStyle>
          <a:p>
            <a:fld id="{B260FEF0-C287-4235-B476-E4B6AA99DE70}" type="slidenum">
              <a:rPr lang="en-US" altLang="en-US"/>
              <a:pPr/>
              <a:t>‹#›</a:t>
            </a:fld>
            <a:endParaRPr lang="en-US" altLang="en-US"/>
          </a:p>
        </p:txBody>
      </p:sp>
    </p:spTree>
    <p:extLst>
      <p:ext uri="{BB962C8B-B14F-4D97-AF65-F5344CB8AC3E}">
        <p14:creationId xmlns:p14="http://schemas.microsoft.com/office/powerpoint/2010/main" val="3759954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sz="1800"/>
            </a:lvl1pPr>
          </a:lstStyle>
          <a:p>
            <a:endParaRPr lang="en-US" altLang="en-US"/>
          </a:p>
        </p:txBody>
      </p:sp>
      <p:sp>
        <p:nvSpPr>
          <p:cNvPr id="4" name="Rectangle 20"/>
          <p:cNvSpPr>
            <a:spLocks noGrp="1" noChangeArrowheads="1"/>
          </p:cNvSpPr>
          <p:nvPr>
            <p:ph type="ftr" sz="quarter" idx="11"/>
          </p:nvPr>
        </p:nvSpPr>
        <p:spPr/>
        <p:txBody>
          <a:bodyPr/>
          <a:lstStyle>
            <a:lvl1pPr>
              <a:defRPr sz="1800"/>
            </a:lvl1pPr>
          </a:lstStyle>
          <a:p>
            <a:endParaRPr lang="en-US" altLang="en-US"/>
          </a:p>
        </p:txBody>
      </p:sp>
      <p:sp>
        <p:nvSpPr>
          <p:cNvPr id="5" name="Rectangle 21"/>
          <p:cNvSpPr>
            <a:spLocks noGrp="1" noChangeArrowheads="1"/>
          </p:cNvSpPr>
          <p:nvPr>
            <p:ph type="sldNum" sz="quarter" idx="12"/>
          </p:nvPr>
        </p:nvSpPr>
        <p:spPr/>
        <p:txBody>
          <a:bodyPr/>
          <a:lstStyle>
            <a:lvl1pPr algn="l">
              <a:defRPr sz="1800"/>
            </a:lvl1pPr>
          </a:lstStyle>
          <a:p>
            <a:fld id="{8838F8D7-66A7-45F2-A7E4-E71BBEC67848}" type="slidenum">
              <a:rPr lang="en-US" altLang="en-US"/>
              <a:pPr/>
              <a:t>‹#›</a:t>
            </a:fld>
            <a:endParaRPr lang="en-US" altLang="en-US"/>
          </a:p>
        </p:txBody>
      </p:sp>
    </p:spTree>
    <p:extLst>
      <p:ext uri="{BB962C8B-B14F-4D97-AF65-F5344CB8AC3E}">
        <p14:creationId xmlns:p14="http://schemas.microsoft.com/office/powerpoint/2010/main" val="2280319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sz="1800"/>
            </a:lvl1pPr>
          </a:lstStyle>
          <a:p>
            <a:endParaRPr lang="en-US" altLang="en-US"/>
          </a:p>
        </p:txBody>
      </p:sp>
      <p:sp>
        <p:nvSpPr>
          <p:cNvPr id="3" name="Rectangle 20"/>
          <p:cNvSpPr>
            <a:spLocks noGrp="1" noChangeArrowheads="1"/>
          </p:cNvSpPr>
          <p:nvPr>
            <p:ph type="ftr" sz="quarter" idx="11"/>
          </p:nvPr>
        </p:nvSpPr>
        <p:spPr/>
        <p:txBody>
          <a:bodyPr/>
          <a:lstStyle>
            <a:lvl1pPr>
              <a:defRPr sz="1800"/>
            </a:lvl1pPr>
          </a:lstStyle>
          <a:p>
            <a:endParaRPr lang="en-US" altLang="en-US"/>
          </a:p>
        </p:txBody>
      </p:sp>
      <p:sp>
        <p:nvSpPr>
          <p:cNvPr id="4" name="Rectangle 21"/>
          <p:cNvSpPr>
            <a:spLocks noGrp="1" noChangeArrowheads="1"/>
          </p:cNvSpPr>
          <p:nvPr>
            <p:ph type="sldNum" sz="quarter" idx="12"/>
          </p:nvPr>
        </p:nvSpPr>
        <p:spPr/>
        <p:txBody>
          <a:bodyPr/>
          <a:lstStyle>
            <a:lvl1pPr algn="l">
              <a:defRPr sz="1800"/>
            </a:lvl1pPr>
          </a:lstStyle>
          <a:p>
            <a:fld id="{D249EA89-7060-4930-AE37-2D6FE96E08C8}" type="slidenum">
              <a:rPr lang="en-US" altLang="en-US"/>
              <a:pPr/>
              <a:t>‹#›</a:t>
            </a:fld>
            <a:endParaRPr lang="en-US" altLang="en-US"/>
          </a:p>
        </p:txBody>
      </p:sp>
    </p:spTree>
    <p:extLst>
      <p:ext uri="{BB962C8B-B14F-4D97-AF65-F5344CB8AC3E}">
        <p14:creationId xmlns:p14="http://schemas.microsoft.com/office/powerpoint/2010/main" val="12080317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E9ABA802-73F3-4E05-A020-382FECC85AF2}" type="slidenum">
              <a:rPr lang="en-US" altLang="en-US"/>
              <a:pPr/>
              <a:t>‹#›</a:t>
            </a:fld>
            <a:endParaRPr lang="en-US" altLang="en-US"/>
          </a:p>
        </p:txBody>
      </p:sp>
    </p:spTree>
    <p:extLst>
      <p:ext uri="{BB962C8B-B14F-4D97-AF65-F5344CB8AC3E}">
        <p14:creationId xmlns:p14="http://schemas.microsoft.com/office/powerpoint/2010/main" val="2525974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AB0F2937-4C67-4FF7-90A3-46D6F95E61E6}" type="slidenum">
              <a:rPr lang="en-US" altLang="en-US"/>
              <a:pPr/>
              <a:t>‹#›</a:t>
            </a:fld>
            <a:endParaRPr lang="en-US" altLang="en-US"/>
          </a:p>
        </p:txBody>
      </p:sp>
    </p:spTree>
    <p:extLst>
      <p:ext uri="{BB962C8B-B14F-4D97-AF65-F5344CB8AC3E}">
        <p14:creationId xmlns:p14="http://schemas.microsoft.com/office/powerpoint/2010/main" val="18941805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7897AE56-5D19-4094-961D-D85B7CD99375}" type="slidenum">
              <a:rPr lang="en-US" altLang="en-US"/>
              <a:pPr/>
              <a:t>‹#›</a:t>
            </a:fld>
            <a:endParaRPr lang="en-US" altLang="en-US"/>
          </a:p>
        </p:txBody>
      </p:sp>
    </p:spTree>
    <p:extLst>
      <p:ext uri="{BB962C8B-B14F-4D97-AF65-F5344CB8AC3E}">
        <p14:creationId xmlns:p14="http://schemas.microsoft.com/office/powerpoint/2010/main" val="14539931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6E4C8FE2-B3C4-48BC-AC1D-84C4EC7E65E9}" type="slidenum">
              <a:rPr lang="en-US" altLang="en-US"/>
              <a:pPr/>
              <a:t>‹#›</a:t>
            </a:fld>
            <a:endParaRPr lang="en-US" altLang="en-US"/>
          </a:p>
        </p:txBody>
      </p:sp>
    </p:spTree>
    <p:extLst>
      <p:ext uri="{BB962C8B-B14F-4D97-AF65-F5344CB8AC3E}">
        <p14:creationId xmlns:p14="http://schemas.microsoft.com/office/powerpoint/2010/main" val="54748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CE953A-DB4C-46AB-B4D4-DBE01FFE467D}" type="slidenum">
              <a:rPr lang="en-US" altLang="en-US"/>
              <a:pPr/>
              <a:t>‹#›</a:t>
            </a:fld>
            <a:endParaRPr lang="en-US" altLang="en-US"/>
          </a:p>
        </p:txBody>
      </p:sp>
    </p:spTree>
    <p:extLst>
      <p:ext uri="{BB962C8B-B14F-4D97-AF65-F5344CB8AC3E}">
        <p14:creationId xmlns:p14="http://schemas.microsoft.com/office/powerpoint/2010/main" val="285442323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4ADB22FD-C6E4-4A49-AB23-C1551BA856ED}" type="slidenum">
              <a:rPr lang="en-US" altLang="en-US"/>
              <a:pPr/>
              <a:t>‹#›</a:t>
            </a:fld>
            <a:endParaRPr lang="en-US" altLang="en-US"/>
          </a:p>
        </p:txBody>
      </p:sp>
    </p:spTree>
    <p:extLst>
      <p:ext uri="{BB962C8B-B14F-4D97-AF65-F5344CB8AC3E}">
        <p14:creationId xmlns:p14="http://schemas.microsoft.com/office/powerpoint/2010/main" val="1394930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3060256959"/>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811145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3628981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4516551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28054962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24232284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3996363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3128050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317910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00B0ECA1-DFB6-496C-A7FC-707FD18569F9}" type="slidenum">
              <a:rPr lang="en-US" altLang="en-US"/>
              <a:pPr/>
              <a:t>‹#›</a:t>
            </a:fld>
            <a:endParaRPr lang="en-US" altLang="en-US"/>
          </a:p>
        </p:txBody>
      </p:sp>
    </p:spTree>
    <p:extLst>
      <p:ext uri="{BB962C8B-B14F-4D97-AF65-F5344CB8AC3E}">
        <p14:creationId xmlns:p14="http://schemas.microsoft.com/office/powerpoint/2010/main" val="354355875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1955301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16412116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2130900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7015027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208347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09471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175113"/>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52367369"/>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29460575"/>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3941430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9B9AB30-BC98-4C40-B925-B6B68BA070A5}" type="slidenum">
              <a:rPr lang="en-US" altLang="en-US"/>
              <a:pPr/>
              <a:t>‹#›</a:t>
            </a:fld>
            <a:endParaRPr lang="en-US" altLang="en-US"/>
          </a:p>
        </p:txBody>
      </p:sp>
    </p:spTree>
    <p:extLst>
      <p:ext uri="{BB962C8B-B14F-4D97-AF65-F5344CB8AC3E}">
        <p14:creationId xmlns:p14="http://schemas.microsoft.com/office/powerpoint/2010/main" val="150239120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219460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43935006"/>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45063570"/>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8037824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91668865"/>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8892663"/>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9531149"/>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19409595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599701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534842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2.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jpe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83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E4431FE9-B375-4DAA-B1FC-2E6FAAB53F1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816" r:id="rId1"/>
    <p:sldLayoutId id="2147486817" r:id="rId2"/>
    <p:sldLayoutId id="2147486818" r:id="rId3"/>
    <p:sldLayoutId id="2147486819" r:id="rId4"/>
    <p:sldLayoutId id="2147486820" r:id="rId5"/>
    <p:sldLayoutId id="2147486821" r:id="rId6"/>
    <p:sldLayoutId id="2147486822" r:id="rId7"/>
    <p:sldLayoutId id="2147486823" r:id="rId8"/>
    <p:sldLayoutId id="2147486824" r:id="rId9"/>
    <p:sldLayoutId id="214748682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defTabSz="914400" fontAlgn="base">
              <a:spcBef>
                <a:spcPct val="0"/>
              </a:spcBef>
              <a:spcAft>
                <a:spcPct val="0"/>
              </a:spcAft>
              <a:defRPr/>
            </a:pPr>
            <a:fld id="{EEED4791-0736-394E-BFF9-705FC5E23218}"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1510982187"/>
      </p:ext>
    </p:extLst>
  </p:cSld>
  <p:clrMap bg1="dk2" tx1="lt1" bg2="dk1" tx2="lt2" accent1="accent1" accent2="accent2" accent3="accent3" accent4="accent4" accent5="accent5" accent6="accent6" hlink="hlink" folHlink="folHlink"/>
  <p:sldLayoutIdLst>
    <p:sldLayoutId id="2147486922" r:id="rId1"/>
    <p:sldLayoutId id="2147486923" r:id="rId2"/>
    <p:sldLayoutId id="2147486924" r:id="rId3"/>
    <p:sldLayoutId id="2147486925" r:id="rId4"/>
    <p:sldLayoutId id="2147486926" r:id="rId5"/>
    <p:sldLayoutId id="2147486927" r:id="rId6"/>
    <p:sldLayoutId id="2147486928" r:id="rId7"/>
    <p:sldLayoutId id="2147486929" r:id="rId8"/>
    <p:sldLayoutId id="2147486930" r:id="rId9"/>
    <p:sldLayoutId id="2147486931" r:id="rId10"/>
    <p:sldLayoutId id="2147486932" r:id="rId11"/>
    <p:sldLayoutId id="2147486933" r:id="rId12"/>
    <p:sldLayoutId id="214748693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663870817"/>
      </p:ext>
    </p:extLst>
  </p:cSld>
  <p:clrMap bg1="lt1" tx1="dk1" bg2="lt2" tx2="dk2" accent1="accent1" accent2="accent2" accent3="accent3" accent4="accent4" accent5="accent5" accent6="accent6" hlink="hlink" folHlink="folHlink"/>
  <p:sldLayoutIdLst>
    <p:sldLayoutId id="2147486936" r:id="rId1"/>
    <p:sldLayoutId id="2147486937" r:id="rId2"/>
    <p:sldLayoutId id="2147486938" r:id="rId3"/>
    <p:sldLayoutId id="2147486939" r:id="rId4"/>
    <p:sldLayoutId id="2147486940" r:id="rId5"/>
    <p:sldLayoutId id="2147486941" r:id="rId6"/>
    <p:sldLayoutId id="2147486942" r:id="rId7"/>
    <p:sldLayoutId id="2147486943" r:id="rId8"/>
    <p:sldLayoutId id="2147486944" r:id="rId9"/>
    <p:sldLayoutId id="2147486945" r:id="rId10"/>
    <p:sldLayoutId id="2147486946" r:id="rId11"/>
    <p:sldLayoutId id="214748694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53007696"/>
      </p:ext>
    </p:extLst>
  </p:cSld>
  <p:clrMap bg1="dk2" tx1="lt1" bg2="dk1" tx2="lt2" accent1="accent1" accent2="accent2" accent3="accent3" accent4="accent4" accent5="accent5" accent6="accent6" hlink="hlink" folHlink="folHlink"/>
  <p:sldLayoutIdLst>
    <p:sldLayoutId id="2147486949" r:id="rId1"/>
    <p:sldLayoutId id="2147486950" r:id="rId2"/>
    <p:sldLayoutId id="2147486951" r:id="rId3"/>
    <p:sldLayoutId id="2147486952" r:id="rId4"/>
    <p:sldLayoutId id="2147486953" r:id="rId5"/>
    <p:sldLayoutId id="2147486954" r:id="rId6"/>
    <p:sldLayoutId id="2147486955" r:id="rId7"/>
    <p:sldLayoutId id="2147486956" r:id="rId8"/>
    <p:sldLayoutId id="2147486957" r:id="rId9"/>
    <p:sldLayoutId id="2147486958" r:id="rId10"/>
    <p:sldLayoutId id="21474869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4078508052"/>
      </p:ext>
    </p:extLst>
  </p:cSld>
  <p:clrMap bg1="dk2" tx1="lt1" bg2="dk1" tx2="lt2" accent1="accent1" accent2="accent2" accent3="accent3" accent4="accent4" accent5="accent5" accent6="accent6" hlink="hlink" folHlink="folHlink"/>
  <p:sldLayoutIdLst>
    <p:sldLayoutId id="2147486961" r:id="rId1"/>
    <p:sldLayoutId id="2147486962" r:id="rId2"/>
    <p:sldLayoutId id="2147486963" r:id="rId3"/>
    <p:sldLayoutId id="2147486964" r:id="rId4"/>
    <p:sldLayoutId id="2147486965" r:id="rId5"/>
    <p:sldLayoutId id="2147486966" r:id="rId6"/>
    <p:sldLayoutId id="2147486967" r:id="rId7"/>
    <p:sldLayoutId id="2147486968" r:id="rId8"/>
    <p:sldLayoutId id="2147486969" r:id="rId9"/>
    <p:sldLayoutId id="2147486970" r:id="rId10"/>
    <p:sldLayoutId id="21474869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844912DF-42B6-4D5A-9168-F0404918BD65}" type="slidenum">
              <a:rPr lang="en-US" altLang="en-US"/>
              <a:pPr/>
              <a:t>‹#›</a:t>
            </a:fld>
            <a:endParaRPr lang="en-US" altLang="en-US"/>
          </a:p>
        </p:txBody>
      </p:sp>
    </p:spTree>
    <p:extLst>
      <p:ext uri="{BB962C8B-B14F-4D97-AF65-F5344CB8AC3E}">
        <p14:creationId xmlns:p14="http://schemas.microsoft.com/office/powerpoint/2010/main" val="3203500229"/>
      </p:ext>
    </p:extLst>
  </p:cSld>
  <p:clrMap bg1="dk2" tx1="lt1" bg2="dk1" tx2="lt2" accent1="accent1" accent2="accent2" accent3="accent3" accent4="accent4" accent5="accent5" accent6="accent6" hlink="hlink" folHlink="folHlink"/>
  <p:sldLayoutIdLst>
    <p:sldLayoutId id="2147486973" r:id="rId1"/>
    <p:sldLayoutId id="2147486974" r:id="rId2"/>
    <p:sldLayoutId id="2147486975" r:id="rId3"/>
    <p:sldLayoutId id="2147486976" r:id="rId4"/>
    <p:sldLayoutId id="2147486977" r:id="rId5"/>
    <p:sldLayoutId id="2147486978" r:id="rId6"/>
    <p:sldLayoutId id="2147486979" r:id="rId7"/>
    <p:sldLayoutId id="2147486980" r:id="rId8"/>
    <p:sldLayoutId id="2147486981" r:id="rId9"/>
    <p:sldLayoutId id="2147486982" r:id="rId10"/>
    <p:sldLayoutId id="21474869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80" y="1789131"/>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Tahoma" charset="0"/>
              </a:defRPr>
            </a:lvl1pPr>
          </a:lstStyle>
          <a:p>
            <a:pPr>
              <a:defRPr/>
            </a:pPr>
            <a:fld id="{57BCE450-9A1D-6D4F-816A-2FBD12B991B9}" type="slidenum">
              <a:rPr lang="en-US"/>
              <a:pPr>
                <a:defRPr/>
              </a:pPr>
              <a:t>‹#›</a:t>
            </a:fld>
            <a:endParaRPr lang="en-US"/>
          </a:p>
        </p:txBody>
      </p:sp>
    </p:spTree>
    <p:extLst>
      <p:ext uri="{BB962C8B-B14F-4D97-AF65-F5344CB8AC3E}">
        <p14:creationId xmlns:p14="http://schemas.microsoft.com/office/powerpoint/2010/main" val="3611361881"/>
      </p:ext>
    </p:extLst>
  </p:cSld>
  <p:clrMap bg1="dk2" tx1="lt1" bg2="dk1" tx2="lt2" accent1="accent1" accent2="accent2" accent3="accent3" accent4="accent4" accent5="accent5" accent6="accent6" hlink="hlink" folHlink="folHlink"/>
  <p:sldLayoutIdLst>
    <p:sldLayoutId id="2147486985" r:id="rId1"/>
    <p:sldLayoutId id="2147486986" r:id="rId2"/>
    <p:sldLayoutId id="2147486987" r:id="rId3"/>
    <p:sldLayoutId id="2147486988" r:id="rId4"/>
    <p:sldLayoutId id="2147486989" r:id="rId5"/>
    <p:sldLayoutId id="2147486990" r:id="rId6"/>
    <p:sldLayoutId id="2147486991" r:id="rId7"/>
    <p:sldLayoutId id="2147486992" r:id="rId8"/>
    <p:sldLayoutId id="2147486993" r:id="rId9"/>
    <p:sldLayoutId id="2147486994" r:id="rId10"/>
    <p:sldLayoutId id="21474869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6A208830-EF5E-4348-8F3B-27FE90DF1C6E}" type="slidenum">
              <a:rPr lang="en-US" altLang="en-US"/>
              <a:pPr/>
              <a:t>‹#›</a:t>
            </a:fld>
            <a:endParaRPr lang="en-US" altLang="en-US"/>
          </a:p>
        </p:txBody>
      </p:sp>
    </p:spTree>
    <p:extLst>
      <p:ext uri="{BB962C8B-B14F-4D97-AF65-F5344CB8AC3E}">
        <p14:creationId xmlns:p14="http://schemas.microsoft.com/office/powerpoint/2010/main" val="3762301117"/>
      </p:ext>
    </p:extLst>
  </p:cSld>
  <p:clrMap bg1="lt1" tx1="dk1" bg2="lt2" tx2="dk2" accent1="accent1" accent2="accent2" accent3="accent3" accent4="accent4" accent5="accent5" accent6="accent6" hlink="hlink" folHlink="folHlink"/>
  <p:sldLayoutIdLst>
    <p:sldLayoutId id="2147486997" r:id="rId1"/>
    <p:sldLayoutId id="2147486998" r:id="rId2"/>
    <p:sldLayoutId id="2147486999" r:id="rId3"/>
    <p:sldLayoutId id="2147487000" r:id="rId4"/>
    <p:sldLayoutId id="2147487001" r:id="rId5"/>
    <p:sldLayoutId id="2147487002" r:id="rId6"/>
    <p:sldLayoutId id="2147487003" r:id="rId7"/>
    <p:sldLayoutId id="2147487004" r:id="rId8"/>
    <p:sldLayoutId id="2147487005" r:id="rId9"/>
    <p:sldLayoutId id="2147487006" r:id="rId10"/>
    <p:sldLayoutId id="21474870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0650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9692AAF2-86AC-46C5-9257-603B71A4C764}" type="slidenum">
              <a:rPr lang="en-US" altLang="en-US"/>
              <a:pPr/>
              <a:t>‹#›</a:t>
            </a:fld>
            <a:endParaRPr lang="en-US" altLang="en-US"/>
          </a:p>
        </p:txBody>
      </p:sp>
    </p:spTree>
    <p:extLst>
      <p:ext uri="{BB962C8B-B14F-4D97-AF65-F5344CB8AC3E}">
        <p14:creationId xmlns:p14="http://schemas.microsoft.com/office/powerpoint/2010/main" val="2108369606"/>
      </p:ext>
    </p:extLst>
  </p:cSld>
  <p:clrMap bg1="dk2" tx1="lt1" bg2="dk1" tx2="lt2" accent1="accent1" accent2="accent2" accent3="accent3" accent4="accent4" accent5="accent5" accent6="accent6" hlink="hlink" folHlink="folHlink"/>
  <p:sldLayoutIdLst>
    <p:sldLayoutId id="2147487009" r:id="rId1"/>
    <p:sldLayoutId id="2147487010" r:id="rId2"/>
    <p:sldLayoutId id="2147487011" r:id="rId3"/>
    <p:sldLayoutId id="2147487012" r:id="rId4"/>
    <p:sldLayoutId id="2147487013" r:id="rId5"/>
    <p:sldLayoutId id="2147487014" r:id="rId6"/>
    <p:sldLayoutId id="2147487015" r:id="rId7"/>
    <p:sldLayoutId id="2147487016" r:id="rId8"/>
    <p:sldLayoutId id="2147487017" r:id="rId9"/>
    <p:sldLayoutId id="2147487018" r:id="rId10"/>
    <p:sldLayoutId id="21474870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50AC2DEE-004D-465E-B51E-510022FC052B}" type="slidenum">
              <a:rPr lang="en-US" altLang="en-US"/>
              <a:pPr/>
              <a:t>‹#›</a:t>
            </a:fld>
            <a:endParaRPr lang="en-US" altLang="en-US"/>
          </a:p>
        </p:txBody>
      </p:sp>
    </p:spTree>
    <p:extLst>
      <p:ext uri="{BB962C8B-B14F-4D97-AF65-F5344CB8AC3E}">
        <p14:creationId xmlns:p14="http://schemas.microsoft.com/office/powerpoint/2010/main" val="431438778"/>
      </p:ext>
    </p:extLst>
  </p:cSld>
  <p:clrMap bg1="lt1" tx1="dk1" bg2="lt2" tx2="dk2" accent1="accent1" accent2="accent2" accent3="accent3" accent4="accent4" accent5="accent5" accent6="accent6" hlink="hlink" folHlink="folHlink"/>
  <p:sldLayoutIdLst>
    <p:sldLayoutId id="2147487021" r:id="rId1"/>
    <p:sldLayoutId id="2147487022" r:id="rId2"/>
    <p:sldLayoutId id="2147487023" r:id="rId3"/>
    <p:sldLayoutId id="2147487024" r:id="rId4"/>
    <p:sldLayoutId id="2147487025" r:id="rId5"/>
    <p:sldLayoutId id="2147487026" r:id="rId6"/>
    <p:sldLayoutId id="2147487027" r:id="rId7"/>
    <p:sldLayoutId id="2147487028" r:id="rId8"/>
    <p:sldLayoutId id="2147487029" r:id="rId9"/>
    <p:sldLayoutId id="2147487030" r:id="rId10"/>
    <p:sldLayoutId id="214748703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2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DACC9B81-BDEA-418C-AE1F-C0827662BBB5}" type="slidenum">
              <a:rPr lang="en-US" altLang="en-US"/>
              <a:pPr/>
              <a:t>‹#›</a:t>
            </a:fld>
            <a:endParaRPr lang="en-US" altLang="en-US"/>
          </a:p>
        </p:txBody>
      </p:sp>
    </p:spTree>
    <p:extLst>
      <p:ext uri="{BB962C8B-B14F-4D97-AF65-F5344CB8AC3E}">
        <p14:creationId xmlns:p14="http://schemas.microsoft.com/office/powerpoint/2010/main" val="2798420676"/>
      </p:ext>
    </p:extLst>
  </p:cSld>
  <p:clrMap bg1="lt1" tx1="dk1" bg2="lt2" tx2="dk2" accent1="accent1" accent2="accent2" accent3="accent3" accent4="accent4" accent5="accent5" accent6="accent6" hlink="hlink" folHlink="folHlink"/>
  <p:sldLayoutIdLst>
    <p:sldLayoutId id="2147487033" r:id="rId1"/>
    <p:sldLayoutId id="2147487034" r:id="rId2"/>
    <p:sldLayoutId id="2147487035" r:id="rId3"/>
    <p:sldLayoutId id="2147487036" r:id="rId4"/>
    <p:sldLayoutId id="2147487037" r:id="rId5"/>
    <p:sldLayoutId id="2147487038" r:id="rId6"/>
    <p:sldLayoutId id="2147487039" r:id="rId7"/>
    <p:sldLayoutId id="2147487040" r:id="rId8"/>
    <p:sldLayoutId id="2147487041" r:id="rId9"/>
    <p:sldLayoutId id="2147487042" r:id="rId10"/>
    <p:sldLayoutId id="2147487043"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73235736"/>
      </p:ext>
    </p:extLst>
  </p:cSld>
  <p:clrMap bg1="dk2" tx1="lt1" bg2="dk1" tx2="lt2" accent1="accent1" accent2="accent2" accent3="accent3" accent4="accent4" accent5="accent5" accent6="accent6" hlink="hlink" folHlink="folHlink"/>
  <p:sldLayoutIdLst>
    <p:sldLayoutId id="2147486828" r:id="rId1"/>
    <p:sldLayoutId id="2147486829" r:id="rId2"/>
    <p:sldLayoutId id="2147486830" r:id="rId3"/>
    <p:sldLayoutId id="2147486831" r:id="rId4"/>
    <p:sldLayoutId id="2147486832" r:id="rId5"/>
    <p:sldLayoutId id="2147486833" r:id="rId6"/>
    <p:sldLayoutId id="2147486834" r:id="rId7"/>
    <p:sldLayoutId id="2147486835" r:id="rId8"/>
    <p:sldLayoutId id="2147486836" r:id="rId9"/>
    <p:sldLayoutId id="2147486837" r:id="rId10"/>
    <p:sldLayoutId id="21474868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7511F3FD-B7C3-49DF-BEE4-2DDB726A3A96}" type="slidenum">
              <a:rPr lang="en-US" altLang="en-US"/>
              <a:pPr/>
              <a:t>‹#›</a:t>
            </a:fld>
            <a:endParaRPr lang="en-US" altLang="en-US"/>
          </a:p>
        </p:txBody>
      </p:sp>
    </p:spTree>
    <p:extLst>
      <p:ext uri="{BB962C8B-B14F-4D97-AF65-F5344CB8AC3E}">
        <p14:creationId xmlns:p14="http://schemas.microsoft.com/office/powerpoint/2010/main" val="2969923078"/>
      </p:ext>
    </p:extLst>
  </p:cSld>
  <p:clrMap bg1="lt1" tx1="dk1" bg2="lt2" tx2="dk2" accent1="accent1" accent2="accent2" accent3="accent3" accent4="accent4" accent5="accent5" accent6="accent6" hlink="hlink" folHlink="folHlink"/>
  <p:sldLayoutIdLst>
    <p:sldLayoutId id="2147487045" r:id="rId1"/>
    <p:sldLayoutId id="2147487046" r:id="rId2"/>
    <p:sldLayoutId id="2147487047" r:id="rId3"/>
    <p:sldLayoutId id="2147487048" r:id="rId4"/>
    <p:sldLayoutId id="2147487049" r:id="rId5"/>
    <p:sldLayoutId id="2147487050" r:id="rId6"/>
    <p:sldLayoutId id="2147487051" r:id="rId7"/>
    <p:sldLayoutId id="2147487052" r:id="rId8"/>
    <p:sldLayoutId id="2147487053" r:id="rId9"/>
    <p:sldLayoutId id="2147487054" r:id="rId10"/>
    <p:sldLayoutId id="21474870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Font typeface="Wingdings" pitchFamily="2"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38719759"/>
      </p:ext>
    </p:extLst>
  </p:cSld>
  <p:clrMap bg1="lt1" tx1="dk1" bg2="lt2" tx2="dk2" accent1="accent1" accent2="accent2" accent3="accent3" accent4="accent4" accent5="accent5" accent6="accent6" hlink="hlink" folHlink="folHlink"/>
  <p:sldLayoutIdLst>
    <p:sldLayoutId id="2147487069" r:id="rId1"/>
    <p:sldLayoutId id="2147487070" r:id="rId2"/>
    <p:sldLayoutId id="2147487071" r:id="rId3"/>
    <p:sldLayoutId id="2147487072" r:id="rId4"/>
    <p:sldLayoutId id="2147487073" r:id="rId5"/>
    <p:sldLayoutId id="2147487074" r:id="rId6"/>
    <p:sldLayoutId id="2147487075" r:id="rId7"/>
    <p:sldLayoutId id="2147487076" r:id="rId8"/>
    <p:sldLayoutId id="2147487077" r:id="rId9"/>
    <p:sldLayoutId id="2147487078" r:id="rId10"/>
    <p:sldLayoutId id="2147487079" r:id="rId11"/>
    <p:sldLayoutId id="2147487080" r:id="rId12"/>
    <p:sldLayoutId id="21474870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3095212471"/>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 id="214748709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874559367"/>
      </p:ext>
    </p:extLst>
  </p:cSld>
  <p:clrMap bg1="dk2" tx1="lt1" bg2="dk1" tx2="lt2" accent1="accent1" accent2="accent2" accent3="accent3" accent4="accent4" accent5="accent5" accent6="accent6" hlink="hlink" folHlink="folHlink"/>
  <p:sldLayoutIdLst>
    <p:sldLayoutId id="2147486840" r:id="rId1"/>
    <p:sldLayoutId id="2147486841" r:id="rId2"/>
    <p:sldLayoutId id="2147486842" r:id="rId3"/>
    <p:sldLayoutId id="2147486843" r:id="rId4"/>
    <p:sldLayoutId id="2147486844" r:id="rId5"/>
    <p:sldLayoutId id="2147486845" r:id="rId6"/>
    <p:sldLayoutId id="2147486846" r:id="rId7"/>
    <p:sldLayoutId id="2147486847" r:id="rId8"/>
    <p:sldLayoutId id="2147486848" r:id="rId9"/>
    <p:sldLayoutId id="2147486849" r:id="rId10"/>
    <p:sldLayoutId id="2147486850" r:id="rId11"/>
    <p:sldLayoutId id="2147486851" r:id="rId12"/>
    <p:sldLayoutId id="214748685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494515573"/>
      </p:ext>
    </p:extLst>
  </p:cSld>
  <p:clrMap bg1="lt1" tx1="dk1" bg2="lt2" tx2="dk2" accent1="accent1" accent2="accent2" accent3="accent3" accent4="accent4" accent5="accent5" accent6="accent6" hlink="hlink" folHlink="folHlink"/>
  <p:sldLayoutIdLst>
    <p:sldLayoutId id="2147486854" r:id="rId1"/>
    <p:sldLayoutId id="2147486855" r:id="rId2"/>
    <p:sldLayoutId id="2147486856"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27F98C28-23A8-4B42-894E-15FDFB0BBACA}" type="slidenum">
              <a:rPr lang="en-US" altLang="en-US"/>
              <a:pPr/>
              <a:t>‹#›</a:t>
            </a:fld>
            <a:endParaRPr lang="en-US" altLang="en-US"/>
          </a:p>
        </p:txBody>
      </p:sp>
    </p:spTree>
    <p:extLst>
      <p:ext uri="{BB962C8B-B14F-4D97-AF65-F5344CB8AC3E}">
        <p14:creationId xmlns:p14="http://schemas.microsoft.com/office/powerpoint/2010/main" val="2197711170"/>
      </p:ext>
    </p:extLst>
  </p:cSld>
  <p:clrMap bg1="dk2" tx1="lt1" bg2="dk1" tx2="lt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 id="2147486871" r:id="rId6"/>
    <p:sldLayoutId id="2147486872" r:id="rId7"/>
    <p:sldLayoutId id="2147486873" r:id="rId8"/>
    <p:sldLayoutId id="2147486874" r:id="rId9"/>
    <p:sldLayoutId id="2147486875" r:id="rId10"/>
    <p:sldLayoutId id="2147486876" r:id="rId11"/>
    <p:sldLayoutId id="2147486877" r:id="rId12"/>
    <p:sldLayoutId id="214748687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685800" y="117475"/>
            <a:ext cx="8456613" cy="6738938"/>
            <a:chOff x="432" y="74"/>
            <a:chExt cx="5327" cy="4245"/>
          </a:xfrm>
        </p:grpSpPr>
        <p:sp>
          <p:nvSpPr>
            <p:cNvPr id="15770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57705" name="Group 4"/>
            <p:cNvGrpSpPr>
              <a:grpSpLocks/>
            </p:cNvGrpSpPr>
            <p:nvPr/>
          </p:nvGrpSpPr>
          <p:grpSpPr bwMode="auto">
            <a:xfrm>
              <a:off x="2859" y="4250"/>
              <a:ext cx="2729" cy="41"/>
              <a:chOff x="2859" y="4250"/>
              <a:chExt cx="2729" cy="41"/>
            </a:xfrm>
          </p:grpSpPr>
          <p:sp>
            <p:nvSpPr>
              <p:cNvPr id="15771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70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69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5770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412F8C1C-4568-4CB6-BDAF-0342AD8EA166}" type="slidenum">
              <a:rPr lang="en-US" altLang="en-US"/>
              <a:pPr/>
              <a:t>‹#›</a:t>
            </a:fld>
            <a:endParaRPr lang="en-US" altLang="en-US"/>
          </a:p>
        </p:txBody>
      </p:sp>
    </p:spTree>
    <p:extLst>
      <p:ext uri="{BB962C8B-B14F-4D97-AF65-F5344CB8AC3E}">
        <p14:creationId xmlns:p14="http://schemas.microsoft.com/office/powerpoint/2010/main" val="3016282533"/>
      </p:ext>
    </p:extLst>
  </p:cSld>
  <p:clrMap bg1="dk2" tx1="lt1" bg2="dk1" tx2="lt2" accent1="accent1" accent2="accent2" accent3="accent3" accent4="accent4" accent5="accent5" accent6="accent6" hlink="hlink" folHlink="folHlink"/>
  <p:sldLayoutIdLst>
    <p:sldLayoutId id="2147486880" r:id="rId1"/>
    <p:sldLayoutId id="2147486881" r:id="rId2"/>
    <p:sldLayoutId id="2147486882" r:id="rId3"/>
    <p:sldLayoutId id="2147486883" r:id="rId4"/>
    <p:sldLayoutId id="2147486884" r:id="rId5"/>
    <p:sldLayoutId id="2147486885" r:id="rId6"/>
    <p:sldLayoutId id="2147486886" r:id="rId7"/>
    <p:sldLayoutId id="2147486887" r:id="rId8"/>
    <p:sldLayoutId id="2147486888" r:id="rId9"/>
    <p:sldLayoutId id="2147486889" r:id="rId10"/>
    <p:sldLayoutId id="2147486890" r:id="rId11"/>
    <p:sldLayoutId id="2147486891" r:id="rId12"/>
  </p:sldLayoutIdLst>
  <p:txStyles>
    <p:titleStyle>
      <a:lvl1pPr algn="ctr" rtl="0" eaLnBrk="0" fontAlgn="base" hangingPunct="0">
        <a:spcBef>
          <a:spcPct val="0"/>
        </a:spcBef>
        <a:spcAft>
          <a:spcPct val="0"/>
        </a:spcAft>
        <a:defRPr kumimoji="1" sz="44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227646114"/>
      </p:ext>
    </p:extLst>
  </p:cSld>
  <p:clrMap bg1="lt1" tx1="dk1" bg2="lt2" tx2="dk2" accent1="accent1" accent2="accent2" accent3="accent3" accent4="accent4" accent5="accent5" accent6="accent6" hlink="hlink" folHlink="folHlink"/>
  <p:sldLayoutIdLst>
    <p:sldLayoutId id="214748689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extLst>
      <p:ext uri="{BB962C8B-B14F-4D97-AF65-F5344CB8AC3E}">
        <p14:creationId xmlns:p14="http://schemas.microsoft.com/office/powerpoint/2010/main" val="234890347"/>
      </p:ext>
    </p:extLst>
  </p:cSld>
  <p:clrMap bg1="dk2" tx1="lt1" bg2="dk1" tx2="lt2" accent1="accent1" accent2="accent2" accent3="accent3" accent4="accent4" accent5="accent5" accent6="accent6" hlink="hlink" folHlink="folHlink"/>
  <p:sldLayoutIdLst>
    <p:sldLayoutId id="2147486895" r:id="rId1"/>
    <p:sldLayoutId id="2147486896" r:id="rId2"/>
    <p:sldLayoutId id="2147486897" r:id="rId3"/>
    <p:sldLayoutId id="2147486898" r:id="rId4"/>
    <p:sldLayoutId id="2147486899" r:id="rId5"/>
    <p:sldLayoutId id="2147486900" r:id="rId6"/>
    <p:sldLayoutId id="2147486901" r:id="rId7"/>
    <p:sldLayoutId id="2147486902" r:id="rId8"/>
    <p:sldLayoutId id="2147486903" r:id="rId9"/>
    <p:sldLayoutId id="2147486904" r:id="rId10"/>
    <p:sldLayoutId id="2147486905" r:id="rId11"/>
    <p:sldLayoutId id="2147486906" r:id="rId12"/>
    <p:sldLayoutId id="214748690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rPr>
              <a:pPr defTabSz="914400"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341668523"/>
      </p:ext>
    </p:extLst>
  </p:cSld>
  <p:clrMap bg1="lt1" tx1="dk1" bg2="lt2" tx2="dk2" accent1="accent1" accent2="accent2" accent3="accent3" accent4="accent4" accent5="accent5" accent6="accent6" hlink="hlink" folHlink="folHlink"/>
  <p:sldLayoutIdLst>
    <p:sldLayoutId id="2147486909" r:id="rId1"/>
    <p:sldLayoutId id="2147486910" r:id="rId2"/>
    <p:sldLayoutId id="2147486911" r:id="rId3"/>
    <p:sldLayoutId id="2147486912" r:id="rId4"/>
    <p:sldLayoutId id="2147486913" r:id="rId5"/>
    <p:sldLayoutId id="2147486914" r:id="rId6"/>
    <p:sldLayoutId id="2147486915" r:id="rId7"/>
    <p:sldLayoutId id="2147486916" r:id="rId8"/>
    <p:sldLayoutId id="2147486917" r:id="rId9"/>
    <p:sldLayoutId id="2147486918" r:id="rId10"/>
    <p:sldLayoutId id="2147486919" r:id="rId11"/>
    <p:sldLayoutId id="214748692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5.jpeg"/><Relationship Id="rId5" Type="http://schemas.openxmlformats.org/officeDocument/2006/relationships/hyperlink" Target="http://www.jtsa.edu/images/art/s_priest.jpg" TargetMode="Externa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jpe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jpe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jpeg"/><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jpe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8" Type="http://schemas.openxmlformats.org/officeDocument/2006/relationships/hyperlink" Target="http://images.google.com.sg/imgres?imgurl=www.ecatt.com/country/singapore/sg35.gif&amp;imgrefurl=http://www.ecatt.com/country/singapore/inhalt_sg.htm&amp;h=308&amp;w=529&amp;prev=/images?q=Work+in+Singapore&amp;start=40&amp;svnum=10&amp;hl=en&amp;lr=&amp;ie=UTF-8&amp;oe=UTF-8&amp;sa=N" TargetMode="External"/><Relationship Id="rId13" Type="http://schemas.openxmlformats.org/officeDocument/2006/relationships/image" Target="../media/image14.jpeg"/><Relationship Id="rId3" Type="http://schemas.openxmlformats.org/officeDocument/2006/relationships/image" Target="../media/image7.jpeg"/><Relationship Id="rId7" Type="http://schemas.openxmlformats.org/officeDocument/2006/relationships/image" Target="../media/image10.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hyperlink" Target="http://images.google.com.sg/imgres?imgurl=www.zaobao.com/special/contactsingapore/images/work_main.gif&amp;imgrefurl=http://www.zaobao.com/special/contactsingapore/pages/work_main.html&amp;h=494&amp;w=403&amp;prev=/images?q=Work+in+Singapore&amp;start=20&amp;svnum=10&amp;hl=en&amp;lr=&amp;ie=UTF-8&amp;oe=UTF-8&amp;sa=N" TargetMode="External"/><Relationship Id="rId11" Type="http://schemas.openxmlformats.org/officeDocument/2006/relationships/image" Target="../media/image12.jpeg"/><Relationship Id="rId5" Type="http://schemas.openxmlformats.org/officeDocument/2006/relationships/image" Target="../media/image9.jpeg"/><Relationship Id="rId15" Type="http://schemas.openxmlformats.org/officeDocument/2006/relationships/image" Target="../media/image15.jpeg"/><Relationship Id="rId10" Type="http://schemas.openxmlformats.org/officeDocument/2006/relationships/hyperlink" Target="http://images.google.com.sg/imgres?imgurl=www.moveandstay.com/singapore/picture_other/corporate_work_man.jpg&amp;imgrefurl=http://www.moveandstay.com/singapore/service_corporate.asp&amp;h=181&amp;w=260&amp;prev=/images?q=Work+in+Singapore&amp;start=60&amp;svnum=10&amp;hl=en&amp;lr=&amp;ie=UTF-8&amp;oe=UTF-8&amp;sa=N" TargetMode="External"/><Relationship Id="rId4" Type="http://schemas.openxmlformats.org/officeDocument/2006/relationships/image" Target="../media/image8.jpeg"/><Relationship Id="rId9" Type="http://schemas.openxmlformats.org/officeDocument/2006/relationships/image" Target="../media/image11.jpeg"/><Relationship Id="rId14" Type="http://schemas.openxmlformats.org/officeDocument/2006/relationships/hyperlink" Target="http://images.google.com.sg/imgres?imgurl=www.jaring.my/wencom/singapore1.jpg&amp;imgrefurl=http://www.jaring.my/wencom/singapore.htm&amp;h=224&amp;w=193&amp;prev=/images?q=Work+in+Singapore&amp;start=40&amp;svnum=10&amp;hl=en&amp;lr=&amp;ie=UTF-8&amp;oe=UTF-8&amp;sa=N"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jpeg"/><Relationship Id="rId7" Type="http://schemas.openxmlformats.org/officeDocument/2006/relationships/diagramColors" Target="../diagrams/colors11.xml"/><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jpeg"/><Relationship Id="rId7" Type="http://schemas.openxmlformats.org/officeDocument/2006/relationships/diagramColors" Target="../diagrams/colors12.xml"/><Relationship Id="rId2" Type="http://schemas.openxmlformats.org/officeDocument/2006/relationships/notesSlide" Target="../notesSlides/notesSlide21.xml"/><Relationship Id="rId1" Type="http://schemas.openxmlformats.org/officeDocument/2006/relationships/slideLayout" Target="../slideLayouts/slideLayout7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jpeg"/><Relationship Id="rId7" Type="http://schemas.openxmlformats.org/officeDocument/2006/relationships/diagramColors" Target="../diagrams/colors13.xm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98.xml"/><Relationship Id="rId6" Type="http://schemas.openxmlformats.org/officeDocument/2006/relationships/image" Target="../media/image21.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16.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3.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77.xml"/><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jpeg"/><Relationship Id="rId7" Type="http://schemas.openxmlformats.org/officeDocument/2006/relationships/diagramColors" Target="../diagrams/colors14.xml"/><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3.xml"/><Relationship Id="rId5" Type="http://schemas.openxmlformats.org/officeDocument/2006/relationships/image" Target="../media/image18.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 Id="rId3" Type="http://schemas.openxmlformats.org/officeDocument/2006/relationships/image" Target="../media/image4.jpeg"/><Relationship Id="rId7"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3.xml"/><Relationship Id="rId6" Type="http://schemas.openxmlformats.org/officeDocument/2006/relationships/hyperlink" Target="http://www.foodsubs.com/Photos/yeast-breadmachine.jpg" TargetMode="External"/><Relationship Id="rId5" Type="http://schemas.openxmlformats.org/officeDocument/2006/relationships/image" Target="../media/image37.png"/><Relationship Id="rId10" Type="http://schemas.openxmlformats.org/officeDocument/2006/relationships/image" Target="../media/image40.jpeg"/><Relationship Id="rId4" Type="http://schemas.openxmlformats.org/officeDocument/2006/relationships/hyperlink" Target="http://www.globalgourmet.com/food/foodday/fd0397/art/bdyeast.gif" TargetMode="External"/><Relationship Id="rId9"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jpeg"/><Relationship Id="rId7" Type="http://schemas.openxmlformats.org/officeDocument/2006/relationships/diagramColors" Target="../diagrams/colors15.xml"/><Relationship Id="rId2" Type="http://schemas.openxmlformats.org/officeDocument/2006/relationships/notesSlide" Target="../notesSlides/notesSlide41.xml"/><Relationship Id="rId1" Type="http://schemas.openxmlformats.org/officeDocument/2006/relationships/slideLayout" Target="../slideLayouts/slideLayout40.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3.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42.xml"/><Relationship Id="rId1" Type="http://schemas.openxmlformats.org/officeDocument/2006/relationships/slideLayout" Target="../slideLayouts/slideLayout7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77.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jpeg"/><Relationship Id="rId7" Type="http://schemas.openxmlformats.org/officeDocument/2006/relationships/diagramColors" Target="../diagrams/colors16.xml"/><Relationship Id="rId2" Type="http://schemas.openxmlformats.org/officeDocument/2006/relationships/notesSlide" Target="../notesSlides/notesSlide45.xml"/><Relationship Id="rId1" Type="http://schemas.openxmlformats.org/officeDocument/2006/relationships/slideLayout" Target="../slideLayouts/slideLayout40.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23.xml"/><Relationship Id="rId6" Type="http://schemas.openxmlformats.org/officeDocument/2006/relationships/hyperlink" Target="http://www.ucgcalgary.org/Regina/Regina/wheatstalks.gif"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45.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1.xml"/></Relationships>
</file>

<file path=ppt/slides/_rels/slide5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jpeg"/><Relationship Id="rId7" Type="http://schemas.openxmlformats.org/officeDocument/2006/relationships/diagramColors" Target="../diagrams/colors17.xml"/><Relationship Id="rId2" Type="http://schemas.openxmlformats.org/officeDocument/2006/relationships/notesSlide" Target="../notesSlides/notesSlide49.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25.xml"/><Relationship Id="rId5" Type="http://schemas.openxmlformats.org/officeDocument/2006/relationships/image" Target="../media/image56.jpe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jpeg"/><Relationship Id="rId7" Type="http://schemas.openxmlformats.org/officeDocument/2006/relationships/diagramColors" Target="../diagrams/colors18.xml"/><Relationship Id="rId2" Type="http://schemas.openxmlformats.org/officeDocument/2006/relationships/notesSlide" Target="../notesSlides/notesSlide51.xml"/><Relationship Id="rId1" Type="http://schemas.openxmlformats.org/officeDocument/2006/relationships/slideLayout" Target="../slideLayouts/slideLayout40.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2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17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7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17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17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72.xml"/></Relationships>
</file>

<file path=ppt/slides/_rels/slide6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jpeg"/><Relationship Id="rId7" Type="http://schemas.openxmlformats.org/officeDocument/2006/relationships/diagramColors" Target="../diagrams/colors19.xml"/><Relationship Id="rId2" Type="http://schemas.openxmlformats.org/officeDocument/2006/relationships/notesSlide" Target="../notesSlides/notesSlide60.xml"/><Relationship Id="rId1" Type="http://schemas.openxmlformats.org/officeDocument/2006/relationships/slideLayout" Target="../slideLayouts/slideLayout40.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2.xml.rels><?xml version="1.0" encoding="UTF-8" standalone="yes"?>
<Relationships xmlns="http://schemas.openxmlformats.org/package/2006/relationships"><Relationship Id="rId8" Type="http://schemas.openxmlformats.org/officeDocument/2006/relationships/hyperlink" Target="http://images.google.com.sg/imgres?imgurl=www.mystae.com/images/succoth.gif&amp;imgrefurl=http://www.mystae.com/restricted/reflections/messiah/jerusalem.html&amp;h=283&amp;w=170&amp;prev=/images?q=%22Feast+of+Tabernacles%22&amp;start=60&amp;svnum=10&amp;hl=en&amp;lr=&amp;ie=UTF-8&amp;oe=UTF-8&amp;sa=N" TargetMode="External"/><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23.xml"/><Relationship Id="rId6" Type="http://schemas.openxmlformats.org/officeDocument/2006/relationships/hyperlink" Target="http://images.google.com.sg/imgres?imgurl=www.ortzion.org/succah1.gif&amp;imgrefurl=http://www.ortzion.org/finalyears3.html&amp;h=228&amp;w=248&amp;prev=/images?q=%22Feast+of+Tabernacles%22&amp;start=40&amp;svnum=10&amp;hl=en&amp;lr=&amp;ie=UTF-8&amp;oe=UTF-8&amp;sa=N" TargetMode="External"/><Relationship Id="rId11" Type="http://schemas.openxmlformats.org/officeDocument/2006/relationships/image" Target="../media/image65.jpeg"/><Relationship Id="rId5" Type="http://schemas.openxmlformats.org/officeDocument/2006/relationships/image" Target="../media/image62.jpeg"/><Relationship Id="rId10" Type="http://schemas.openxmlformats.org/officeDocument/2006/relationships/hyperlink" Target="http://images.google.com.sg/imgres?imgurl=www.ida.net/users/rdk/ces/Lesson15/sukkot_model.jpg&amp;imgrefurl=http://www.ida.net/users/rdk/ces/Lesson15/Lesson15.html&amp;h=329&amp;w=442&amp;prev=/images?q=%22Feast+of+Tabernacles%22&amp;start=60&amp;svnum=10&amp;hl=en&amp;lr=&amp;ie=UTF-8&amp;oe=UTF-8&amp;sa=N" TargetMode="External"/><Relationship Id="rId4" Type="http://schemas.openxmlformats.org/officeDocument/2006/relationships/hyperlink" Target="http://images.google.com.sg/imgres?imgurl=members.aol.com/baruchshem/sukkah1.jpg&amp;imgrefurl=http://members.aol.com/baruchshem/feasts.htm&amp;h=277&amp;w=529&amp;prev=/images?q=%22Feast+of+Tabernacles%22&amp;start=20&amp;svnum=10&amp;hl=en&amp;lr=&amp;ie=UTF-8&amp;oe=UTF-8&amp;sa=N" TargetMode="External"/><Relationship Id="rId9"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127.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8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193.xml"/><Relationship Id="rId5" Type="http://schemas.openxmlformats.org/officeDocument/2006/relationships/image" Target="../media/image72.jpeg"/><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204.xml"/></Relationships>
</file>

<file path=ppt/slides/_rels/slide6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jpeg"/><Relationship Id="rId7" Type="http://schemas.openxmlformats.org/officeDocument/2006/relationships/diagramColors" Target="../diagrams/colors20.xml"/><Relationship Id="rId2" Type="http://schemas.openxmlformats.org/officeDocument/2006/relationships/notesSlide" Target="../notesSlides/notesSlide67.xml"/><Relationship Id="rId1" Type="http://schemas.openxmlformats.org/officeDocument/2006/relationships/slideLayout" Target="../slideLayouts/slideLayout40.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57.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5.jpeg"/><Relationship Id="rId5" Type="http://schemas.openxmlformats.org/officeDocument/2006/relationships/hyperlink" Target="http://www.jtsa.edu/images/art/s_priest.jpg" TargetMode="Externa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7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jpeg"/><Relationship Id="rId7" Type="http://schemas.openxmlformats.org/officeDocument/2006/relationships/diagramColors" Target="../diagrams/colors21.xml"/><Relationship Id="rId2" Type="http://schemas.openxmlformats.org/officeDocument/2006/relationships/notesSlide" Target="../notesSlides/notesSlide69.xml"/><Relationship Id="rId1" Type="http://schemas.openxmlformats.org/officeDocument/2006/relationships/slideLayout" Target="../slideLayouts/slideLayout40.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123.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23.xml"/></Relationships>
</file>

<file path=ppt/slides/_rels/slide7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4.jpeg"/><Relationship Id="rId7" Type="http://schemas.openxmlformats.org/officeDocument/2006/relationships/diagramColors" Target="../diagrams/colors22.xml"/><Relationship Id="rId2" Type="http://schemas.openxmlformats.org/officeDocument/2006/relationships/notesSlide" Target="../notesSlides/notesSlide72.xml"/><Relationship Id="rId1" Type="http://schemas.openxmlformats.org/officeDocument/2006/relationships/slideLayout" Target="../slideLayouts/slideLayout40.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75.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12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jpeg"/><Relationship Id="rId7" Type="http://schemas.openxmlformats.org/officeDocument/2006/relationships/diagramColors" Target="../diagrams/colors23.xml"/><Relationship Id="rId2" Type="http://schemas.openxmlformats.org/officeDocument/2006/relationships/notesSlide" Target="../notesSlides/notesSlide74.xml"/><Relationship Id="rId1" Type="http://schemas.openxmlformats.org/officeDocument/2006/relationships/slideLayout" Target="../slideLayouts/slideLayout40.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4.xml"/></Relationships>
</file>

<file path=ppt/slides/_rels/slide81.xml.rels><?xml version="1.0" encoding="UTF-8" standalone="yes"?>
<Relationships xmlns="http://schemas.openxmlformats.org/package/2006/relationships"><Relationship Id="rId3" Type="http://schemas.openxmlformats.org/officeDocument/2006/relationships/hyperlink" Target="http://www.westlenexasda.org/uploads/postimage/292_IMG2.jpg" TargetMode="External"/><Relationship Id="rId2" Type="http://schemas.openxmlformats.org/officeDocument/2006/relationships/notesSlide" Target="../notesSlides/notesSlide79.xml"/><Relationship Id="rId1" Type="http://schemas.openxmlformats.org/officeDocument/2006/relationships/slideLayout" Target="../slideLayouts/slideLayout73.xml"/><Relationship Id="rId4" Type="http://schemas.openxmlformats.org/officeDocument/2006/relationships/image" Target="../media/image83.jpeg"/></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7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jpeg"/><Relationship Id="rId7" Type="http://schemas.openxmlformats.org/officeDocument/2006/relationships/diagramColors" Target="../diagrams/colors24.xml"/><Relationship Id="rId2" Type="http://schemas.openxmlformats.org/officeDocument/2006/relationships/notesSlide" Target="../notesSlides/notesSlide84.xml"/><Relationship Id="rId1" Type="http://schemas.openxmlformats.org/officeDocument/2006/relationships/slideLayout" Target="../slideLayouts/slideLayout40.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21.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680520" cy="914400"/>
          </a:xfrm>
        </p:spPr>
        <p:txBody>
          <a:bodyPr/>
          <a:lstStyle/>
          <a:p>
            <a:pPr eaLnBrk="1" hangingPunct="1">
              <a:defRPr/>
            </a:pPr>
            <a:r>
              <a:rPr lang="ar-JO" dirty="0">
                <a:solidFill>
                  <a:schemeClr val="hlink"/>
                </a:solidFill>
                <a:latin typeface="Arial" panose="020B0604020202020204" pitchFamily="34" charset="0"/>
                <a:ea typeface="ＭＳ Ｐゴシック" charset="0"/>
                <a:cs typeface="Arial" panose="020B0604020202020204" pitchFamily="34" charset="0"/>
              </a:rPr>
              <a:t>أعياد الكتاب المقدس</a:t>
            </a:r>
            <a:endParaRPr lang="en-US"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احتفالات اليوم المقدس</a:t>
            </a:r>
          </a:p>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في العهد القديم</a:t>
            </a:r>
            <a:endParaRPr lang="en-US" sz="3600" dirty="0">
              <a:latin typeface="Arial" panose="020B0604020202020204" pitchFamily="34" charset="0"/>
              <a:ea typeface="ＭＳ Ｐゴシック" charset="0"/>
              <a:cs typeface="Arial" panose="020B0604020202020204" pitchFamily="34" charset="0"/>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188640"/>
            <a:ext cx="2994981" cy="42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278293" y="-899029"/>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rPr>
              <a:t>134</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endParaRPr>
          </a:p>
        </p:txBody>
      </p:sp>
      <p:pic>
        <p:nvPicPr>
          <p:cNvPr id="2" name="Picture 1"/>
          <p:cNvPicPr>
            <a:picLocks noChangeAspect="1"/>
          </p:cNvPicPr>
          <p:nvPr/>
        </p:nvPicPr>
        <p:blipFill>
          <a:blip r:embed="rId7"/>
          <a:stretch>
            <a:fillRect/>
          </a:stretch>
        </p:blipFill>
        <p:spPr>
          <a:xfrm>
            <a:off x="0" y="4319192"/>
            <a:ext cx="9144000" cy="2350168"/>
          </a:xfrm>
          <a:prstGeom prst="rect">
            <a:avLst/>
          </a:prstGeom>
        </p:spPr>
      </p:pic>
      <p:sp>
        <p:nvSpPr>
          <p:cNvPr id="3" name="TextBox 2">
            <a:extLst>
              <a:ext uri="{FF2B5EF4-FFF2-40B4-BE49-F238E27FC236}">
                <a16:creationId xmlns:a16="http://schemas.microsoft.com/office/drawing/2014/main" id="{B49168F5-7478-39DB-A378-B37FE43B3129}"/>
              </a:ext>
            </a:extLst>
          </p:cNvPr>
          <p:cNvSpPr txBox="1"/>
          <p:nvPr/>
        </p:nvSpPr>
        <p:spPr>
          <a:xfrm>
            <a:off x="5987845" y="-126836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4" name="Rectangle 3">
            <a:extLst>
              <a:ext uri="{FF2B5EF4-FFF2-40B4-BE49-F238E27FC236}">
                <a16:creationId xmlns:a16="http://schemas.microsoft.com/office/drawing/2014/main" id="{038262D5-64E2-8C5C-F5D0-FE1D21493128}"/>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32250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4284711240"/>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4936486"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2278" name="Text Box 6"/>
          <p:cNvSpPr txBox="1">
            <a:spLocks noChangeArrowheads="1"/>
          </p:cNvSpPr>
          <p:nvPr/>
        </p:nvSpPr>
        <p:spPr bwMode="auto">
          <a:xfrm>
            <a:off x="23813" y="2392363"/>
            <a:ext cx="3405187"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charset="0"/>
                <a:ea typeface="Arial" charset="0"/>
                <a:cs typeface="Arial" charset="0"/>
              </a:rPr>
              <a:t> يتذكر الخروج</a:t>
            </a:r>
            <a:endParaRPr kumimoji="0" lang="en-US" sz="3600" b="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charset="0"/>
                <a:ea typeface="Arial" charset="0"/>
                <a:cs typeface="Arial" charset="0"/>
              </a:rPr>
              <a:t> المسيح فادينا</a:t>
            </a:r>
            <a:endParaRPr kumimoji="0" lang="en-US" sz="3600" b="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82279" name="Oval 7"/>
          <p:cNvSpPr>
            <a:spLocks noChangeArrowheads="1"/>
          </p:cNvSpPr>
          <p:nvPr/>
        </p:nvSpPr>
        <p:spPr bwMode="auto">
          <a:xfrm>
            <a:off x="57912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32766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ar-JO" sz="3600" b="1" dirty="0">
                <a:solidFill>
                  <a:srgbClr val="FFFF00"/>
                </a:solidFill>
              </a:rPr>
              <a:t>الفصح</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a:t>
            </a: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ن 23</a:t>
            </a:r>
            <a:br>
              <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029285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3871696939"/>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2278" name="Text Box 6"/>
          <p:cNvSpPr txBox="1">
            <a:spLocks noChangeArrowheads="1"/>
          </p:cNvSpPr>
          <p:nvPr/>
        </p:nvSpPr>
        <p:spPr bwMode="auto">
          <a:xfrm>
            <a:off x="23813" y="2392363"/>
            <a:ext cx="3893093" cy="1477328"/>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charset="0"/>
                <a:ea typeface="Arial" charset="0"/>
                <a:cs typeface="Arial" charset="0"/>
              </a:rPr>
              <a:t>كسر الإتكال على مصر</a:t>
            </a:r>
            <a:endParaRPr kumimoji="0" lang="en-US" sz="3600" b="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charset="0"/>
                <a:ea typeface="Arial" charset="0"/>
                <a:cs typeface="Arial" charset="0"/>
              </a:rPr>
              <a:t>المسيح مقدسنا</a:t>
            </a:r>
            <a:endParaRPr kumimoji="0" lang="en-US" sz="3600" b="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82279" name="Oval 7"/>
          <p:cNvSpPr>
            <a:spLocks noChangeArrowheads="1"/>
          </p:cNvSpPr>
          <p:nvPr/>
        </p:nvSpPr>
        <p:spPr bwMode="auto">
          <a:xfrm>
            <a:off x="60960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3423314" cy="554038"/>
          </a:xfrm>
          <a:effectLst>
            <a:outerShdw blurRad="63500" dist="38099" dir="2700000" algn="ctr" rotWithShape="0">
              <a:schemeClr val="tx1">
                <a:alpha val="74997"/>
              </a:schemeClr>
            </a:outerShdw>
          </a:effectLst>
        </p:spPr>
        <p:txBody>
          <a:bodyPr wrap="square" anchor="t">
            <a:spAutoFit/>
          </a:bodyPr>
          <a:lstStyle/>
          <a:p>
            <a:pPr algn="l" eaLnBrk="1" hangingPunct="1">
              <a:lnSpc>
                <a:spcPct val="80000"/>
              </a:lnSpc>
              <a:spcBef>
                <a:spcPct val="50000"/>
              </a:spcBef>
              <a:defRPr/>
            </a:pPr>
            <a:r>
              <a:rPr lang="ar-JO" sz="3600" b="1" dirty="0">
                <a:solidFill>
                  <a:srgbClr val="FFFF00"/>
                </a:solidFill>
                <a:latin typeface="Arial" charset="0"/>
                <a:ea typeface="ＭＳ Ｐゴシック" charset="0"/>
                <a:cs typeface="Arial" charset="0"/>
              </a:rPr>
              <a:t>الخبز غير المختمر</a:t>
            </a:r>
            <a:endParaRPr lang="en-US" sz="3600" b="1" dirty="0">
              <a:solidFill>
                <a:srgbClr val="FFFF00"/>
              </a:solidFill>
              <a:latin typeface="Arial" charset="0"/>
              <a:ea typeface="ＭＳ Ｐゴシック" charset="0"/>
              <a:cs typeface="Arial" charset="0"/>
            </a:endParaRPr>
          </a:p>
        </p:txBody>
      </p:sp>
      <p:sp>
        <p:nvSpPr>
          <p:cNvPr id="10" name="Text Box 11"/>
          <p:cNvSpPr txBox="1">
            <a:spLocks noChangeArrowheads="1"/>
          </p:cNvSpPr>
          <p:nvPr/>
        </p:nvSpPr>
        <p:spPr bwMode="auto">
          <a:xfrm>
            <a:off x="5742609" y="64056"/>
            <a:ext cx="340139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719847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3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2366256307"/>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3299" name="Text Box 3"/>
          <p:cNvSpPr txBox="1">
            <a:spLocks noChangeArrowheads="1"/>
          </p:cNvSpPr>
          <p:nvPr/>
        </p:nvSpPr>
        <p:spPr bwMode="auto">
          <a:xfrm>
            <a:off x="304800" y="152400"/>
            <a:ext cx="5345457"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3302" name="Text Box 6"/>
          <p:cNvSpPr txBox="1">
            <a:spLocks noChangeArrowheads="1"/>
          </p:cNvSpPr>
          <p:nvPr/>
        </p:nvSpPr>
        <p:spPr bwMode="auto">
          <a:xfrm>
            <a:off x="228600" y="2316163"/>
            <a:ext cx="2743200"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تكريس الحصاد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قيامة المسيح</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3303" name="Oval 7"/>
          <p:cNvSpPr>
            <a:spLocks noChangeArrowheads="1"/>
          </p:cNvSpPr>
          <p:nvPr/>
        </p:nvSpPr>
        <p:spPr bwMode="auto">
          <a:xfrm>
            <a:off x="6400800" y="129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Narrow" pitchFamily="34" charset="0"/>
              <a:ea typeface="Times New Roman" charset="0"/>
              <a:cs typeface="Times New Roman" charset="0"/>
            </a:endParaRPr>
          </a:p>
        </p:txBody>
      </p:sp>
      <p:sp>
        <p:nvSpPr>
          <p:cNvPr id="326662" name="Rectangle 8"/>
          <p:cNvSpPr>
            <a:spLocks noGrp="1" noChangeArrowheads="1"/>
          </p:cNvSpPr>
          <p:nvPr>
            <p:ph type="title" idx="4294967295"/>
          </p:nvPr>
        </p:nvSpPr>
        <p:spPr>
          <a:xfrm>
            <a:off x="228600" y="1371600"/>
            <a:ext cx="2743200" cy="762000"/>
          </a:xfrm>
        </p:spPr>
        <p:txBody>
          <a:bodyPr/>
          <a:lstStyle/>
          <a:p>
            <a:pPr algn="l" eaLnBrk="1" hangingPunct="1"/>
            <a:r>
              <a:rPr lang="ar-JO" sz="3600" b="1" dirty="0">
                <a:solidFill>
                  <a:srgbClr val="FFFF00"/>
                </a:solidFill>
                <a:latin typeface="Arial" charset="0"/>
                <a:ea typeface="ＭＳ Ｐゴシック" charset="0"/>
              </a:rPr>
              <a:t>الباكورة</a:t>
            </a:r>
            <a:endParaRPr lang="en-US" sz="4000" dirty="0">
              <a:solidFill>
                <a:srgbClr val="FFFF00"/>
              </a:solidFill>
              <a:latin typeface="Arial" charset="0"/>
              <a:ea typeface="ＭＳ Ｐゴシック" charset="0"/>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988407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3302">
                                            <p:txEl>
                                              <p:pRg st="0" end="0"/>
                                            </p:txEl>
                                          </p:spTgt>
                                        </p:tgtEl>
                                        <p:attrNameLst>
                                          <p:attrName>style.visibility</p:attrName>
                                        </p:attrNameLst>
                                      </p:cBhvr>
                                      <p:to>
                                        <p:strVal val="visible"/>
                                      </p:to>
                                    </p:set>
                                    <p:animEffect transition="in" filter="dissolve">
                                      <p:cBhvr>
                                        <p:cTn id="7" dur="75"/>
                                        <p:tgtEl>
                                          <p:spTgt spid="183302">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3302">
                                            <p:txEl>
                                              <p:pRg st="1" end="1"/>
                                            </p:txEl>
                                          </p:spTgt>
                                        </p:tgtEl>
                                        <p:attrNameLst>
                                          <p:attrName>style.visibility</p:attrName>
                                        </p:attrNameLst>
                                      </p:cBhvr>
                                      <p:to>
                                        <p:strVal val="visible"/>
                                      </p:to>
                                    </p:set>
                                    <p:animEffect transition="in" filter="dissolve">
                                      <p:cBhvr>
                                        <p:cTn id="11" dur="75"/>
                                        <p:tgtEl>
                                          <p:spTgt spid="1833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build="p" autoUpdateAnimBg="0" advAuto="20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7384"/>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295258498"/>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4323"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4326" name="Text Box 6"/>
          <p:cNvSpPr txBox="1">
            <a:spLocks noChangeArrowheads="1"/>
          </p:cNvSpPr>
          <p:nvPr/>
        </p:nvSpPr>
        <p:spPr bwMode="auto">
          <a:xfrm>
            <a:off x="152400" y="2620963"/>
            <a:ext cx="3041176"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 الشكر</a:t>
            </a:r>
            <a:r>
              <a:rPr kumimoji="0" lang="en-US" sz="3600" b="1" u="none" strike="noStrike" kern="1200" cap="none" spc="0" normalizeH="0" baseline="0" noProof="0" dirty="0">
                <a:ln>
                  <a:noFill/>
                </a:ln>
                <a:solidFill>
                  <a:srgbClr val="FFFFFF"/>
                </a:solidFill>
                <a:effectLst/>
                <a:uLnTx/>
                <a:uFillTx/>
                <a:latin typeface="Arial"/>
                <a:ea typeface="Times New Roman" charset="0"/>
                <a:cs typeface="Arial"/>
              </a:rPr>
              <a:t> </a:t>
            </a: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 ولادة الكنيسة</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4327" name="Oval 7"/>
          <p:cNvSpPr>
            <a:spLocks noChangeArrowheads="1"/>
          </p:cNvSpPr>
          <p:nvPr/>
        </p:nvSpPr>
        <p:spPr bwMode="auto">
          <a:xfrm>
            <a:off x="7239000" y="28956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4328" name="Rectangle 8"/>
          <p:cNvSpPr>
            <a:spLocks noGrp="1" noChangeArrowheads="1"/>
          </p:cNvSpPr>
          <p:nvPr>
            <p:ph type="title" idx="4294967295"/>
          </p:nvPr>
        </p:nvSpPr>
        <p:spPr>
          <a:xfrm>
            <a:off x="228600" y="1579563"/>
            <a:ext cx="3278875" cy="554037"/>
          </a:xfrm>
          <a:effectLst>
            <a:outerShdw blurRad="63500" dist="38099" dir="2700000" algn="ctr" rotWithShape="0">
              <a:schemeClr val="tx1">
                <a:alpha val="74997"/>
              </a:schemeClr>
            </a:outerShdw>
          </a:effectLst>
        </p:spPr>
        <p:txBody>
          <a:bodyPr wrap="square" anchor="t">
            <a:spAutoFit/>
          </a:bodyPr>
          <a:lstStyle/>
          <a:p>
            <a:pPr algn="l" eaLnBrk="1" hangingPunct="1">
              <a:lnSpc>
                <a:spcPct val="80000"/>
              </a:lnSpc>
              <a:spcBef>
                <a:spcPct val="50000"/>
              </a:spcBef>
              <a:defRPr/>
            </a:pPr>
            <a:r>
              <a:rPr lang="ar-JO" sz="3600" b="1" dirty="0">
                <a:solidFill>
                  <a:srgbClr val="FFFF00"/>
                </a:solidFill>
              </a:rPr>
              <a:t>الخمسين</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55244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4326">
                                            <p:txEl>
                                              <p:pRg st="0" end="0"/>
                                            </p:txEl>
                                          </p:spTgt>
                                        </p:tgtEl>
                                        <p:attrNameLst>
                                          <p:attrName>style.visibility</p:attrName>
                                        </p:attrNameLst>
                                      </p:cBhvr>
                                      <p:to>
                                        <p:strVal val="visible"/>
                                      </p:to>
                                    </p:set>
                                    <p:animEffect transition="in" filter="dissolve">
                                      <p:cBhvr>
                                        <p:cTn id="7" dur="75"/>
                                        <p:tgtEl>
                                          <p:spTgt spid="184326">
                                            <p:txEl>
                                              <p:pRg st="0" end="0"/>
                                            </p:txEl>
                                          </p:spTgt>
                                        </p:tgtEl>
                                      </p:cBhvr>
                                    </p:animEffect>
                                  </p:childTnLst>
                                </p:cTn>
                              </p:par>
                            </p:childTnLst>
                          </p:cTn>
                        </p:par>
                        <p:par>
                          <p:cTn id="8" fill="hold" nodeType="afterGroup">
                            <p:stCondLst>
                              <p:cond delay="237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4326">
                                            <p:txEl>
                                              <p:pRg st="1" end="1"/>
                                            </p:txEl>
                                          </p:spTgt>
                                        </p:tgtEl>
                                        <p:attrNameLst>
                                          <p:attrName>style.visibility</p:attrName>
                                        </p:attrNameLst>
                                      </p:cBhvr>
                                      <p:to>
                                        <p:strVal val="visible"/>
                                      </p:to>
                                    </p:set>
                                    <p:animEffect transition="in" filter="dissolve">
                                      <p:cBhvr>
                                        <p:cTn id="11" dur="75"/>
                                        <p:tgtEl>
                                          <p:spTgt spid="1843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build="p" autoUpdateAnimBg="0" advAuto="200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3193351082"/>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5347"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5348" name="Text Box 4"/>
          <p:cNvSpPr txBox="1">
            <a:spLocks noChangeArrowheads="1"/>
          </p:cNvSpPr>
          <p:nvPr/>
        </p:nvSpPr>
        <p:spPr bwMode="auto">
          <a:xfrm>
            <a:off x="304800" y="1144588"/>
            <a:ext cx="11201400" cy="55403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None/>
              <a:tabLst/>
              <a:defRPr/>
            </a:pPr>
            <a:endParaRPr kumimoji="0" lang="en-US" sz="3600" b="1" u="none" strike="noStrike" kern="1200" cap="none" spc="0" normalizeH="0" baseline="0" noProof="0">
              <a:ln>
                <a:noFill/>
              </a:ln>
              <a:solidFill>
                <a:srgbClr val="FFFFFF"/>
              </a:solidFill>
              <a:effectLst/>
              <a:uLnTx/>
              <a:uFillTx/>
              <a:latin typeface="Arial"/>
              <a:ea typeface="Times New Roman" charset="0"/>
              <a:cs typeface="Arial"/>
            </a:endParaRPr>
          </a:p>
        </p:txBody>
      </p:sp>
      <p:sp>
        <p:nvSpPr>
          <p:cNvPr id="185350" name="Text Box 6"/>
          <p:cNvSpPr txBox="1">
            <a:spLocks noChangeArrowheads="1"/>
          </p:cNvSpPr>
          <p:nvPr/>
        </p:nvSpPr>
        <p:spPr bwMode="auto">
          <a:xfrm>
            <a:off x="152400" y="2620963"/>
            <a:ext cx="3232245" cy="1477328"/>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توبة السنة الجديدة</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الإختطاف</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5351" name="Oval 7"/>
          <p:cNvSpPr>
            <a:spLocks noChangeArrowheads="1"/>
          </p:cNvSpPr>
          <p:nvPr/>
        </p:nvSpPr>
        <p:spPr bwMode="auto">
          <a:xfrm>
            <a:off x="4648200" y="510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30759" name="Rectangle 8"/>
          <p:cNvSpPr>
            <a:spLocks noGrp="1" noChangeArrowheads="1"/>
          </p:cNvSpPr>
          <p:nvPr>
            <p:ph type="title" idx="4294967295"/>
          </p:nvPr>
        </p:nvSpPr>
        <p:spPr>
          <a:xfrm>
            <a:off x="228600" y="1447800"/>
            <a:ext cx="2819400" cy="838200"/>
          </a:xfrm>
        </p:spPr>
        <p:txBody>
          <a:bodyPr/>
          <a:lstStyle/>
          <a:p>
            <a:pPr algn="l" eaLnBrk="1" hangingPunct="1"/>
            <a:r>
              <a:rPr lang="ar-JO" sz="3600" b="1" dirty="0">
                <a:solidFill>
                  <a:srgbClr val="FFFF00"/>
                </a:solidFill>
                <a:latin typeface="Arial" charset="0"/>
                <a:ea typeface="ＭＳ Ｐゴシック" charset="0"/>
              </a:rPr>
              <a:t>الأبواق</a:t>
            </a:r>
            <a:endParaRPr lang="en-US" sz="4000" dirty="0">
              <a:solidFill>
                <a:srgbClr val="FFFF00"/>
              </a:solidFill>
              <a:latin typeface="Arial" charset="0"/>
              <a:ea typeface="ＭＳ Ｐゴシック" charset="0"/>
            </a:endParaRPr>
          </a:p>
        </p:txBody>
      </p:sp>
      <p:sp>
        <p:nvSpPr>
          <p:cNvPr id="11"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471434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5350">
                                            <p:txEl>
                                              <p:pRg st="0" end="0"/>
                                            </p:txEl>
                                          </p:spTgt>
                                        </p:tgtEl>
                                        <p:attrNameLst>
                                          <p:attrName>style.visibility</p:attrName>
                                        </p:attrNameLst>
                                      </p:cBhvr>
                                      <p:to>
                                        <p:strVal val="visible"/>
                                      </p:to>
                                    </p:set>
                                    <p:animEffect transition="in" filter="dissolve">
                                      <p:cBhvr>
                                        <p:cTn id="7" dur="75"/>
                                        <p:tgtEl>
                                          <p:spTgt spid="185350">
                                            <p:txEl>
                                              <p:pRg st="0" end="0"/>
                                            </p:txEl>
                                          </p:spTgt>
                                        </p:tgtEl>
                                      </p:cBhvr>
                                    </p:animEffect>
                                  </p:childTnLst>
                                </p:cTn>
                              </p:par>
                            </p:childTnLst>
                          </p:cTn>
                        </p:par>
                        <p:par>
                          <p:cTn id="8" fill="hold" nodeType="afterGroup">
                            <p:stCondLst>
                              <p:cond delay="3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5350">
                                            <p:txEl>
                                              <p:pRg st="1" end="1"/>
                                            </p:txEl>
                                          </p:spTgt>
                                        </p:tgtEl>
                                        <p:attrNameLst>
                                          <p:attrName>style.visibility</p:attrName>
                                        </p:attrNameLst>
                                      </p:cBhvr>
                                      <p:to>
                                        <p:strVal val="visible"/>
                                      </p:to>
                                    </p:set>
                                    <p:animEffect transition="in" filter="dissolve">
                                      <p:cBhvr>
                                        <p:cTn id="11" dur="75"/>
                                        <p:tgtEl>
                                          <p:spTgt spid="1853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build="p" autoUpdateAnimBg="0" advAuto="200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2971041668"/>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637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6374" name="Text Box 6"/>
          <p:cNvSpPr txBox="1">
            <a:spLocks noChangeArrowheads="1"/>
          </p:cNvSpPr>
          <p:nvPr/>
        </p:nvSpPr>
        <p:spPr bwMode="auto">
          <a:xfrm>
            <a:off x="152400" y="2620963"/>
            <a:ext cx="3054824"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 كفارة الخطية </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 المسيح كفارتنا </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6375" name="Oval 7"/>
          <p:cNvSpPr>
            <a:spLocks noChangeArrowheads="1"/>
          </p:cNvSpPr>
          <p:nvPr/>
        </p:nvSpPr>
        <p:spPr bwMode="auto">
          <a:xfrm>
            <a:off x="4191000" y="50292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6376" name="Rectangle 8"/>
          <p:cNvSpPr>
            <a:spLocks noGrp="1" noChangeArrowheads="1"/>
          </p:cNvSpPr>
          <p:nvPr>
            <p:ph type="title" idx="4294967295"/>
          </p:nvPr>
        </p:nvSpPr>
        <p:spPr>
          <a:xfrm>
            <a:off x="228600" y="1655763"/>
            <a:ext cx="3429000" cy="554037"/>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ar-JO" sz="3600" b="1" dirty="0">
                <a:solidFill>
                  <a:srgbClr val="FFFF00"/>
                </a:solidFill>
              </a:rPr>
              <a:t>الكفارة</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213993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6374">
                                            <p:txEl>
                                              <p:pRg st="0" end="0"/>
                                            </p:txEl>
                                          </p:spTgt>
                                        </p:tgtEl>
                                        <p:attrNameLst>
                                          <p:attrName>style.visibility</p:attrName>
                                        </p:attrNameLst>
                                      </p:cBhvr>
                                      <p:to>
                                        <p:strVal val="visible"/>
                                      </p:to>
                                    </p:set>
                                    <p:animEffect transition="in" filter="dissolve">
                                      <p:cBhvr>
                                        <p:cTn id="7" dur="75"/>
                                        <p:tgtEl>
                                          <p:spTgt spid="186374">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6374">
                                            <p:txEl>
                                              <p:pRg st="1" end="1"/>
                                            </p:txEl>
                                          </p:spTgt>
                                        </p:tgtEl>
                                        <p:attrNameLst>
                                          <p:attrName>style.visibility</p:attrName>
                                        </p:attrNameLst>
                                      </p:cBhvr>
                                      <p:to>
                                        <p:strVal val="visible"/>
                                      </p:to>
                                    </p:set>
                                    <p:animEffect transition="in" filter="dissolve">
                                      <p:cBhvr>
                                        <p:cTn id="11" dur="75"/>
                                        <p:tgtEl>
                                          <p:spTgt spid="1863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build="p" autoUpdateAnimBg="0" advAuto="200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2171755072"/>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739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7399" name="Text Box 7"/>
          <p:cNvSpPr txBox="1">
            <a:spLocks noChangeArrowheads="1"/>
          </p:cNvSpPr>
          <p:nvPr/>
        </p:nvSpPr>
        <p:spPr bwMode="auto">
          <a:xfrm>
            <a:off x="152400" y="2620963"/>
            <a:ext cx="3491552" cy="2031325"/>
          </a:xfrm>
          <a:prstGeom prst="rect">
            <a:avLst/>
          </a:prstGeom>
          <a:noFill/>
          <a:ln w="9525">
            <a:noFill/>
            <a:miter lim="800000"/>
            <a:headEnd/>
            <a:tailEnd/>
          </a:ln>
          <a:effectLst/>
        </p:spPr>
        <p:txBody>
          <a:bodyPr wrap="square">
            <a:spAutoFit/>
          </a:bodyPr>
          <a:lstStyle/>
          <a:p>
            <a:pPr marL="461963" marR="0" lvl="0" indent="-461963"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الإحتفال بالحصاد و تذكر بركات البرية</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a:p>
            <a:pPr marL="461963" marR="0" lvl="0" indent="-461963"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الراحة الألفية</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7400" name="Oval 8"/>
          <p:cNvSpPr>
            <a:spLocks noChangeArrowheads="1"/>
          </p:cNvSpPr>
          <p:nvPr/>
        </p:nvSpPr>
        <p:spPr bwMode="auto">
          <a:xfrm>
            <a:off x="3886200" y="487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7401" name="Rectangle 9"/>
          <p:cNvSpPr>
            <a:spLocks noGrp="1" noChangeArrowheads="1"/>
          </p:cNvSpPr>
          <p:nvPr>
            <p:ph type="title" idx="4294967295"/>
          </p:nvPr>
        </p:nvSpPr>
        <p:spPr>
          <a:xfrm>
            <a:off x="228600" y="1676400"/>
            <a:ext cx="30480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ar-JO" sz="3600" b="1" dirty="0">
                <a:solidFill>
                  <a:srgbClr val="FFFF00"/>
                </a:solidFill>
              </a:rPr>
              <a:t>المظال</a:t>
            </a:r>
            <a:endParaRPr lang="en-US" sz="3600" b="1" dirty="0">
              <a:solidFill>
                <a:srgbClr val="FFFF00"/>
              </a:solidFill>
            </a:endParaRPr>
          </a:p>
        </p:txBody>
      </p:sp>
      <p:sp>
        <p:nvSpPr>
          <p:cNvPr id="11"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972102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7399">
                                            <p:txEl>
                                              <p:pRg st="0" end="0"/>
                                            </p:txEl>
                                          </p:spTgt>
                                        </p:tgtEl>
                                        <p:attrNameLst>
                                          <p:attrName>style.visibility</p:attrName>
                                        </p:attrNameLst>
                                      </p:cBhvr>
                                      <p:to>
                                        <p:strVal val="visible"/>
                                      </p:to>
                                    </p:set>
                                    <p:animEffect transition="in" filter="dissolve">
                                      <p:cBhvr>
                                        <p:cTn id="7" dur="75"/>
                                        <p:tgtEl>
                                          <p:spTgt spid="187399">
                                            <p:txEl>
                                              <p:pRg st="0" end="0"/>
                                            </p:txEl>
                                          </p:spTgt>
                                        </p:tgtEl>
                                      </p:cBhvr>
                                    </p:animEffect>
                                  </p:childTnLst>
                                </p:cTn>
                              </p:par>
                            </p:childTnLst>
                          </p:cTn>
                        </p:par>
                        <p:par>
                          <p:cTn id="8" fill="hold" nodeType="afterGroup">
                            <p:stCondLst>
                              <p:cond delay="2075"/>
                            </p:stCondLst>
                            <p:childTnLst>
                              <p:par>
                                <p:cTn id="9" presetID="9" presetClass="entr" presetSubtype="0" fill="hold" grpId="0" nodeType="afterEffect">
                                  <p:stCondLst>
                                    <p:cond delay="2000"/>
                                  </p:stCondLst>
                                  <p:childTnLst>
                                    <p:set>
                                      <p:cBhvr>
                                        <p:cTn id="10" dur="1" fill="hold">
                                          <p:stCondLst>
                                            <p:cond delay="0"/>
                                          </p:stCondLst>
                                        </p:cTn>
                                        <p:tgtEl>
                                          <p:spTgt spid="187399">
                                            <p:txEl>
                                              <p:pRg st="1" end="1"/>
                                            </p:txEl>
                                          </p:spTgt>
                                        </p:tgtEl>
                                        <p:attrNameLst>
                                          <p:attrName>style.visibility</p:attrName>
                                        </p:attrNameLst>
                                      </p:cBhvr>
                                      <p:to>
                                        <p:strVal val="visible"/>
                                      </p:to>
                                    </p:set>
                                    <p:animEffect transition="in" filter="dissolve">
                                      <p:cBhvr>
                                        <p:cTn id="11" dur="75"/>
                                        <p:tgtEl>
                                          <p:spTgt spid="1873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build="p" autoUpdateAnimBg="0" advAuto="200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rPr>
              <a:t>184</a:t>
            </a:r>
            <a:endParaRPr kumimoji="0" lang="en-US"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endParaRPr>
          </a:p>
        </p:txBody>
      </p:sp>
      <p:sp>
        <p:nvSpPr>
          <p:cNvPr id="207875" name="Text Box 5"/>
          <p:cNvSpPr>
            <a:spLocks noGrp="1" noChangeArrowheads="1"/>
          </p:cNvSpPr>
          <p:nvPr>
            <p:ph type="title"/>
          </p:nvPr>
        </p:nvSpPr>
        <p:spPr>
          <a:xfrm>
            <a:off x="304800" y="152400"/>
            <a:ext cx="7772400" cy="533400"/>
          </a:xfrm>
          <a:solidFill>
            <a:srgbClr val="000000"/>
          </a:solidFill>
        </p:spPr>
        <p:txBody>
          <a:bodyPr/>
          <a:lstStyle/>
          <a:p>
            <a:r>
              <a:rPr kumimoji="0" lang="ar-JO" altLang="zh-CN" sz="3200" b="1" dirty="0">
                <a:solidFill>
                  <a:schemeClr val="tx1"/>
                </a:solidFill>
                <a:latin typeface="Arial" pitchFamily="34" charset="0"/>
              </a:rPr>
              <a:t>أخروية الأعياد اليهودية (لا 23)</a:t>
            </a:r>
            <a:r>
              <a:rPr kumimoji="0" lang="en-US" altLang="zh-CN" sz="3200" b="1" dirty="0">
                <a:solidFill>
                  <a:schemeClr val="tx1"/>
                </a:solidFill>
                <a:latin typeface="Arial" pitchFamily="34" charset="0"/>
              </a:rPr>
              <a:t> </a:t>
            </a:r>
            <a:endParaRPr kumimoji="0" lang="en-US" altLang="en-US" sz="3200" b="1" dirty="0">
              <a:solidFill>
                <a:schemeClr val="tx1"/>
              </a:solidFill>
              <a:latin typeface="Arial" pitchFamily="34" charset="0"/>
            </a:endParaRPr>
          </a:p>
        </p:txBody>
      </p:sp>
      <p:grpSp>
        <p:nvGrpSpPr>
          <p:cNvPr id="207876" name="Group 36"/>
          <p:cNvGrpSpPr>
            <a:grpSpLocks/>
          </p:cNvGrpSpPr>
          <p:nvPr/>
        </p:nvGrpSpPr>
        <p:grpSpPr bwMode="auto">
          <a:xfrm>
            <a:off x="0" y="762000"/>
            <a:ext cx="9144000" cy="6096000"/>
            <a:chOff x="32" y="0"/>
            <a:chExt cx="3720" cy="5063"/>
          </a:xfrm>
        </p:grpSpPr>
        <p:sp>
          <p:nvSpPr>
            <p:cNvPr id="207877"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78"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79"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0"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1"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2"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أسبوعي</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3"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4"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السبت *</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شافاط</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885"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تذكار :</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راحة الله في الخليقة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النجاة من مصر علامة العهد الموسوي (خروج 20 ، 31 ؛  تثنية 5)</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6"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الراحة الألفية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(عب 4: 1-11)</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7"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1-14    نيسان</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8" name="Rectangle 17"/>
            <p:cNvSpPr>
              <a:spLocks noChangeArrowheads="1"/>
            </p:cNvSpPr>
            <p:nvPr/>
          </p:nvSpPr>
          <p:spPr bwMode="auto">
            <a:xfrm>
              <a:off x="548" y="1726"/>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نشيد الأنشاد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9"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الفصح</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بصاخ</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890"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الفداء من مصر من خلال دم حمل الكفارة (خر 12)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1" name="Rectangle 20"/>
            <p:cNvSpPr>
              <a:spLocks noChangeArrowheads="1"/>
            </p:cNvSpPr>
            <p:nvPr/>
          </p:nvSpPr>
          <p:spPr bwMode="auto">
            <a:xfrm>
              <a:off x="2704" y="1726"/>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الفداء من الخطية من خلال موت المسيح كحمل (1 كو 5: 7ب)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2" name="Rectangle 21"/>
            <p:cNvSpPr>
              <a:spLocks noChangeArrowheads="1"/>
            </p:cNvSpPr>
            <p:nvPr/>
          </p:nvSpPr>
          <p:spPr bwMode="auto">
            <a:xfrm>
              <a:off x="32" y="2589"/>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1-15</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إلى 1-21</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نيسان</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893" name="Rectangle 22"/>
            <p:cNvSpPr>
              <a:spLocks noChangeArrowheads="1"/>
            </p:cNvSpPr>
            <p:nvPr/>
          </p:nvSpPr>
          <p:spPr bwMode="auto">
            <a:xfrm>
              <a:off x="548" y="2589"/>
              <a:ext cx="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4"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الخبز غير المختمر</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5" name="Rectangle 24"/>
            <p:cNvSpPr>
              <a:spLocks noChangeArrowheads="1"/>
            </p:cNvSpPr>
            <p:nvPr/>
          </p:nvSpPr>
          <p:spPr bwMode="auto">
            <a:xfrm>
              <a:off x="1628" y="2589"/>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الإنفصال / الإنقطاع عن التبعية على مصر إلى الإعتماد على الله</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6" name="Rectangle 25"/>
            <p:cNvSpPr>
              <a:spLocks noChangeArrowheads="1"/>
            </p:cNvSpPr>
            <p:nvPr/>
          </p:nvSpPr>
          <p:spPr bwMode="auto">
            <a:xfrm>
              <a:off x="2704" y="2589"/>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 حياة المفديين المنفصلة لله </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(1 كو 5: 7 أ ، 8)</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7" name="Rectangle 26"/>
            <p:cNvSpPr>
              <a:spLocks noChangeArrowheads="1"/>
            </p:cNvSpPr>
            <p:nvPr/>
          </p:nvSpPr>
          <p:spPr bwMode="auto">
            <a:xfrm>
              <a:off x="32" y="3337"/>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1-16</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بعد سبت الحصاد)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8"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9"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الباكورة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(احتفال حزم الشعير)</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0" name="Rectangle 29"/>
            <p:cNvSpPr>
              <a:spLocks noChangeArrowheads="1"/>
            </p:cNvSpPr>
            <p:nvPr/>
          </p:nvSpPr>
          <p:spPr bwMode="auto">
            <a:xfrm>
              <a:off x="1628" y="3337"/>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توقع أحكام الله المادية المستقبلية - يبدأ حصاد الحبوب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1"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قيامة المسيح</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 كو 15: 20)</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2"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3-6</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سيفان</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903" name="Rectangle 32"/>
            <p:cNvSpPr>
              <a:spLocks noChangeArrowheads="1"/>
            </p:cNvSpPr>
            <p:nvPr/>
          </p:nvSpPr>
          <p:spPr bwMode="auto">
            <a:xfrm>
              <a:off x="548" y="4200"/>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راعوث)</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4"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الخمسين</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شافوط</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الأسابيع</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الحصاد</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905" name="Rectangle 34"/>
            <p:cNvSpPr>
              <a:spLocks noChangeArrowheads="1"/>
            </p:cNvSpPr>
            <p:nvPr/>
          </p:nvSpPr>
          <p:spPr bwMode="auto">
            <a:xfrm>
              <a:off x="1628" y="4200"/>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الشكر على مؤن الله ماضيًا - ينهي حصاد الحبوب (تثنية 16: 9-12)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6" name="Rectangle 35"/>
            <p:cNvSpPr>
              <a:spLocks noChangeArrowheads="1"/>
            </p:cNvSpPr>
            <p:nvPr/>
          </p:nvSpPr>
          <p:spPr bwMode="auto">
            <a:xfrm>
              <a:off x="2704" y="4200"/>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مجيء الروح القدس لإكمال قيامة المسيح (أع 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grpSp>
    </p:spTree>
    <p:extLst>
      <p:ext uri="{BB962C8B-B14F-4D97-AF65-F5344CB8AC3E}">
        <p14:creationId xmlns:p14="http://schemas.microsoft.com/office/powerpoint/2010/main" val="223502281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9922" name="Text Box 3"/>
          <p:cNvSpPr>
            <a:spLocks noGrp="1" noChangeArrowheads="1"/>
          </p:cNvSpPr>
          <p:nvPr>
            <p:ph type="title"/>
          </p:nvPr>
        </p:nvSpPr>
        <p:spPr>
          <a:xfrm>
            <a:off x="304800" y="152400"/>
            <a:ext cx="7772400" cy="609600"/>
          </a:xfrm>
          <a:solidFill>
            <a:srgbClr val="000000"/>
          </a:solidFill>
        </p:spPr>
        <p:txBody>
          <a:bodyPr/>
          <a:lstStyle/>
          <a:p>
            <a:r>
              <a:rPr kumimoji="0" lang="ar-JO" altLang="zh-CN" sz="3200" b="1" dirty="0">
                <a:solidFill>
                  <a:schemeClr val="tx1"/>
                </a:solidFill>
                <a:latin typeface="Arial" pitchFamily="34" charset="0"/>
              </a:rPr>
              <a:t>أخروية الأعياد اليهودية (لا 23)</a:t>
            </a:r>
            <a:r>
              <a:rPr kumimoji="0" lang="en-US" altLang="zh-CN" sz="3200" b="1" dirty="0">
                <a:solidFill>
                  <a:schemeClr val="tx1"/>
                </a:solidFill>
                <a:latin typeface="Arial" pitchFamily="34" charset="0"/>
              </a:rPr>
              <a:t> </a:t>
            </a:r>
            <a:endParaRPr kumimoji="0" lang="en-US" altLang="en-US" sz="2400" b="1" dirty="0">
              <a:solidFill>
                <a:schemeClr val="tx1"/>
              </a:solidFill>
              <a:latin typeface="Impact" pitchFamily="34" charset="0"/>
              <a:ea typeface="SimSun" pitchFamily="2" charset="-122"/>
            </a:endParaRPr>
          </a:p>
        </p:txBody>
      </p:sp>
      <p:grpSp>
        <p:nvGrpSpPr>
          <p:cNvPr id="209923" name="Group 65"/>
          <p:cNvGrpSpPr>
            <a:grpSpLocks/>
          </p:cNvGrpSpPr>
          <p:nvPr/>
        </p:nvGrpSpPr>
        <p:grpSpPr bwMode="auto">
          <a:xfrm>
            <a:off x="0" y="838200"/>
            <a:ext cx="9144000" cy="6019800"/>
            <a:chOff x="32" y="0"/>
            <a:chExt cx="3693" cy="4719"/>
          </a:xfrm>
        </p:grpSpPr>
        <p:sp>
          <p:nvSpPr>
            <p:cNvPr id="209925" name="Rectangle 35"/>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6" name="Rectangle 36"/>
            <p:cNvSpPr>
              <a:spLocks noChangeArrowheads="1"/>
            </p:cNvSpPr>
            <p:nvPr/>
          </p:nvSpPr>
          <p:spPr bwMode="auto">
            <a:xfrm>
              <a:off x="548" y="0"/>
              <a:ext cx="46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7" name="Rectangle 37"/>
            <p:cNvSpPr>
              <a:spLocks noChangeArrowheads="1"/>
            </p:cNvSpPr>
            <p:nvPr/>
          </p:nvSpPr>
          <p:spPr bwMode="auto">
            <a:xfrm>
              <a:off x="1017"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8" name="Rectangle 38"/>
            <p:cNvSpPr>
              <a:spLocks noChangeArrowheads="1"/>
            </p:cNvSpPr>
            <p:nvPr/>
          </p:nvSpPr>
          <p:spPr bwMode="auto">
            <a:xfrm>
              <a:off x="1601"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9" name="Rectangle 39"/>
            <p:cNvSpPr>
              <a:spLocks noChangeArrowheads="1"/>
            </p:cNvSpPr>
            <p:nvPr/>
          </p:nvSpPr>
          <p:spPr bwMode="auto">
            <a:xfrm>
              <a:off x="2677"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0" name="Rectangle 40"/>
            <p:cNvSpPr>
              <a:spLocks noChangeArrowheads="1"/>
            </p:cNvSpPr>
            <p:nvPr/>
          </p:nvSpPr>
          <p:spPr bwMode="auto">
            <a:xfrm>
              <a:off x="32" y="518"/>
              <a:ext cx="51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الربيع-الصيف</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1" name="Rectangle 41"/>
            <p:cNvSpPr>
              <a:spLocks noChangeArrowheads="1"/>
            </p:cNvSpPr>
            <p:nvPr/>
          </p:nvSpPr>
          <p:spPr bwMode="auto">
            <a:xfrm>
              <a:off x="548" y="518"/>
              <a:ext cx="469"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لا أعياد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2" name="Rectangle 42"/>
            <p:cNvSpPr>
              <a:spLocks noChangeArrowheads="1"/>
            </p:cNvSpPr>
            <p:nvPr/>
          </p:nvSpPr>
          <p:spPr bwMode="auto">
            <a:xfrm>
              <a:off x="1017" y="518"/>
              <a:ext cx="5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p>
          </p:txBody>
        </p:sp>
        <p:sp>
          <p:nvSpPr>
            <p:cNvPr id="209933" name="Rectangle 43"/>
            <p:cNvSpPr>
              <a:spLocks noChangeArrowheads="1"/>
            </p:cNvSpPr>
            <p:nvPr/>
          </p:nvSpPr>
          <p:spPr bwMode="auto">
            <a:xfrm>
              <a:off x="1601" y="518"/>
              <a:ext cx="107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فرح الحصاد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4" name="Rectangle 44"/>
            <p:cNvSpPr>
              <a:spLocks noChangeArrowheads="1"/>
            </p:cNvSpPr>
            <p:nvPr/>
          </p:nvSpPr>
          <p:spPr bwMode="auto">
            <a:xfrm>
              <a:off x="2677" y="518"/>
              <a:ext cx="1048"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عصر الكنيسة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5" name="Rectangle 45"/>
            <p:cNvSpPr>
              <a:spLocks noChangeArrowheads="1"/>
            </p:cNvSpPr>
            <p:nvPr/>
          </p:nvSpPr>
          <p:spPr bwMode="auto">
            <a:xfrm>
              <a:off x="32" y="1093"/>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1-7</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36" name="Rectangle 46"/>
            <p:cNvSpPr>
              <a:spLocks noChangeArrowheads="1"/>
            </p:cNvSpPr>
            <p:nvPr/>
          </p:nvSpPr>
          <p:spPr bwMode="auto">
            <a:xfrm>
              <a:off x="548" y="1093"/>
              <a:ext cx="469"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7" name="Rectangle 47"/>
            <p:cNvSpPr>
              <a:spLocks noChangeArrowheads="1"/>
            </p:cNvSpPr>
            <p:nvPr/>
          </p:nvSpPr>
          <p:spPr bwMode="auto">
            <a:xfrm>
              <a:off x="1017" y="1093"/>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الأبواق</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السنة الجديدة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روش هاشاناه</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38" name="Rectangle 48"/>
            <p:cNvSpPr>
              <a:spLocks noChangeArrowheads="1"/>
            </p:cNvSpPr>
            <p:nvPr/>
          </p:nvSpPr>
          <p:spPr bwMode="auto">
            <a:xfrm>
              <a:off x="1601" y="1093"/>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التحضير للفداء الوطني والتطهير يوم الكفارة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9" name="Rectangle 49"/>
            <p:cNvSpPr>
              <a:spLocks noChangeArrowheads="1"/>
            </p:cNvSpPr>
            <p:nvPr/>
          </p:nvSpPr>
          <p:spPr bwMode="auto">
            <a:xfrm>
              <a:off x="2677" y="1093"/>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الإختطاف (1 تس 4: 13) الإعلان (مت 24: 31) – تحضير الملكوت</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0" name="Rectangle 50"/>
            <p:cNvSpPr>
              <a:spLocks noChangeArrowheads="1"/>
            </p:cNvSpPr>
            <p:nvPr/>
          </p:nvSpPr>
          <p:spPr bwMode="auto">
            <a:xfrm>
              <a:off x="32" y="1956"/>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7-10</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1" name="Rectangle 51"/>
            <p:cNvSpPr>
              <a:spLocks noChangeArrowheads="1"/>
            </p:cNvSpPr>
            <p:nvPr/>
          </p:nvSpPr>
          <p:spPr bwMode="auto">
            <a:xfrm>
              <a:off x="548" y="1956"/>
              <a:ext cx="46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2" name="Rectangle 52"/>
            <p:cNvSpPr>
              <a:spLocks noChangeArrowheads="1"/>
            </p:cNvSpPr>
            <p:nvPr/>
          </p:nvSpPr>
          <p:spPr bwMode="auto">
            <a:xfrm>
              <a:off x="1017" y="1956"/>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الكفارة</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كيبور</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3" name="Rectangle 53"/>
            <p:cNvSpPr>
              <a:spLocks noChangeArrowheads="1"/>
            </p:cNvSpPr>
            <p:nvPr/>
          </p:nvSpPr>
          <p:spPr bwMode="auto">
            <a:xfrm>
              <a:off x="1601" y="1956"/>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التوبة القومية والتطهير من خطايا الشعب (لاويين 16)</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4" name="Rectangle 54"/>
            <p:cNvSpPr>
              <a:spLocks noChangeArrowheads="1"/>
            </p:cNvSpPr>
            <p:nvPr/>
          </p:nvSpPr>
          <p:spPr bwMode="auto">
            <a:xfrm>
              <a:off x="2677" y="1956"/>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التوبة القومية لإسرائيل في الضيقة (رو 11: 26-27)</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5" name="Rectangle 55"/>
            <p:cNvSpPr>
              <a:spLocks noChangeArrowheads="1"/>
            </p:cNvSpPr>
            <p:nvPr/>
          </p:nvSpPr>
          <p:spPr bwMode="auto">
            <a:xfrm>
              <a:off x="32" y="2704"/>
              <a:ext cx="51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7-15</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إلى 7-21</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6" name="Rectangle 56"/>
            <p:cNvSpPr>
              <a:spLocks noChangeArrowheads="1"/>
            </p:cNvSpPr>
            <p:nvPr/>
          </p:nvSpPr>
          <p:spPr bwMode="auto">
            <a:xfrm>
              <a:off x="548" y="2704"/>
              <a:ext cx="46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الجامعة)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7" name="Rectangle 57"/>
            <p:cNvSpPr>
              <a:spLocks noChangeArrowheads="1"/>
            </p:cNvSpPr>
            <p:nvPr/>
          </p:nvSpPr>
          <p:spPr bwMode="auto">
            <a:xfrm>
              <a:off x="1016" y="2704"/>
              <a:ext cx="585"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المظال</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السقائف/الخيم</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سكوت</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الرب</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التجمع</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8" name="Rectangle 58"/>
            <p:cNvSpPr>
              <a:spLocks noChangeArrowheads="1"/>
            </p:cNvSpPr>
            <p:nvPr/>
          </p:nvSpPr>
          <p:spPr bwMode="auto">
            <a:xfrm>
              <a:off x="1601" y="2704"/>
              <a:ext cx="107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الإيفاء المتوقع للعهد الإبراهيمي </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(نح .8)</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9" name="Rectangle 59"/>
            <p:cNvSpPr>
              <a:spLocks noChangeArrowheads="1"/>
            </p:cNvSpPr>
            <p:nvPr/>
          </p:nvSpPr>
          <p:spPr bwMode="auto">
            <a:xfrm>
              <a:off x="2677" y="2704"/>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التتميم الفعلي للعهد الإبراهيمي – الملكوت (مت 17: 4)</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0" name="Rectangle 60"/>
            <p:cNvSpPr>
              <a:spLocks noChangeArrowheads="1"/>
            </p:cNvSpPr>
            <p:nvPr/>
          </p:nvSpPr>
          <p:spPr bwMode="auto">
            <a:xfrm>
              <a:off x="32" y="4027"/>
              <a:ext cx="51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7-22</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51" name="Rectangle 61"/>
            <p:cNvSpPr>
              <a:spLocks noChangeArrowheads="1"/>
            </p:cNvSpPr>
            <p:nvPr/>
          </p:nvSpPr>
          <p:spPr bwMode="auto">
            <a:xfrm>
              <a:off x="548" y="4027"/>
              <a:ext cx="46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2" name="Rectangle 62"/>
            <p:cNvSpPr>
              <a:spLocks noChangeArrowheads="1"/>
            </p:cNvSpPr>
            <p:nvPr/>
          </p:nvSpPr>
          <p:spPr bwMode="auto">
            <a:xfrm>
              <a:off x="1016" y="4027"/>
              <a:ext cx="58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شميني عتزيريت (سمخت توراة)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3" name="Rectangle 63"/>
            <p:cNvSpPr>
              <a:spLocks noChangeArrowheads="1"/>
            </p:cNvSpPr>
            <p:nvPr/>
          </p:nvSpPr>
          <p:spPr bwMode="auto">
            <a:xfrm>
              <a:off x="1601" y="4027"/>
              <a:ext cx="107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ja-JP"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اليوم الثامن من التجمع</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ja-JP"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الفرح بالتوراة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4"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grpSp>
      <p:sp>
        <p:nvSpPr>
          <p:cNvPr id="209924"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rPr>
              <a:t>184</a:t>
            </a:r>
            <a:endParaRPr kumimoji="0" lang="en-US"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48650783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11970" name="Text Box 3"/>
          <p:cNvSpPr>
            <a:spLocks noGrp="1" noChangeArrowheads="1"/>
          </p:cNvSpPr>
          <p:nvPr>
            <p:ph type="title"/>
          </p:nvPr>
        </p:nvSpPr>
        <p:spPr>
          <a:xfrm>
            <a:off x="304800" y="152400"/>
            <a:ext cx="7772400" cy="609600"/>
          </a:xfrm>
          <a:solidFill>
            <a:srgbClr val="000000"/>
          </a:solidFill>
        </p:spPr>
        <p:txBody>
          <a:bodyPr/>
          <a:lstStyle/>
          <a:p>
            <a:r>
              <a:rPr kumimoji="0" lang="ar-JO" altLang="zh-CN" sz="3200" b="1" dirty="0">
                <a:solidFill>
                  <a:schemeClr val="tx1"/>
                </a:solidFill>
                <a:latin typeface="Arial" pitchFamily="34" charset="0"/>
              </a:rPr>
              <a:t>أخروية الأعياد اليهودية (لا 23)</a:t>
            </a:r>
            <a:r>
              <a:rPr kumimoji="0" lang="en-US" altLang="zh-CN" sz="3200" b="1" dirty="0">
                <a:solidFill>
                  <a:schemeClr val="tx1"/>
                </a:solidFill>
                <a:latin typeface="Arial" pitchFamily="34" charset="0"/>
              </a:rPr>
              <a:t> </a:t>
            </a:r>
            <a:endParaRPr kumimoji="0" lang="en-US" altLang="en-US" sz="3600" b="1" dirty="0">
              <a:solidFill>
                <a:schemeClr val="tx1"/>
              </a:solidFill>
              <a:latin typeface="Impact" pitchFamily="34" charset="0"/>
              <a:ea typeface="SimSun" pitchFamily="2" charset="-122"/>
            </a:endParaRPr>
          </a:p>
        </p:txBody>
      </p:sp>
      <p:grpSp>
        <p:nvGrpSpPr>
          <p:cNvPr id="211971" name="Group 66"/>
          <p:cNvGrpSpPr>
            <a:grpSpLocks/>
          </p:cNvGrpSpPr>
          <p:nvPr/>
        </p:nvGrpSpPr>
        <p:grpSpPr bwMode="auto">
          <a:xfrm>
            <a:off x="0" y="838200"/>
            <a:ext cx="9144000" cy="6019800"/>
            <a:chOff x="96" y="576"/>
            <a:chExt cx="4274" cy="3840"/>
          </a:xfrm>
        </p:grpSpPr>
        <p:sp>
          <p:nvSpPr>
            <p:cNvPr id="211973" name="Rectangle 35"/>
            <p:cNvSpPr>
              <a:spLocks noChangeArrowheads="1"/>
            </p:cNvSpPr>
            <p:nvPr/>
          </p:nvSpPr>
          <p:spPr bwMode="auto">
            <a:xfrm>
              <a:off x="96" y="576"/>
              <a:ext cx="588"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4" name="Rectangle 36"/>
            <p:cNvSpPr>
              <a:spLocks noChangeArrowheads="1"/>
            </p:cNvSpPr>
            <p:nvPr/>
          </p:nvSpPr>
          <p:spPr bwMode="auto">
            <a:xfrm>
              <a:off x="684" y="576"/>
              <a:ext cx="5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5" name="Rectangle 37"/>
            <p:cNvSpPr>
              <a:spLocks noChangeArrowheads="1"/>
            </p:cNvSpPr>
            <p:nvPr/>
          </p:nvSpPr>
          <p:spPr bwMode="auto">
            <a:xfrm>
              <a:off x="1249" y="576"/>
              <a:ext cx="6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6" name="Rectangle 38"/>
            <p:cNvSpPr>
              <a:spLocks noChangeArrowheads="1"/>
            </p:cNvSpPr>
            <p:nvPr/>
          </p:nvSpPr>
          <p:spPr bwMode="auto">
            <a:xfrm>
              <a:off x="1914" y="576"/>
              <a:ext cx="122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7" name="Rectangle 39"/>
            <p:cNvSpPr>
              <a:spLocks noChangeArrowheads="1"/>
            </p:cNvSpPr>
            <p:nvPr/>
          </p:nvSpPr>
          <p:spPr bwMode="auto">
            <a:xfrm>
              <a:off x="3140" y="576"/>
              <a:ext cx="119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8" name="Rectangle 41"/>
            <p:cNvSpPr>
              <a:spLocks noChangeArrowheads="1"/>
            </p:cNvSpPr>
            <p:nvPr/>
          </p:nvSpPr>
          <p:spPr bwMode="auto">
            <a:xfrm>
              <a:off x="96" y="1113"/>
              <a:ext cx="422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الأيام التالية ليست موصوفة في الكتاب المقدس </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 وربما ليس لها أهمية أخروية: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9" name="Rectangle 42"/>
            <p:cNvSpPr>
              <a:spLocks noChangeArrowheads="1"/>
            </p:cNvSpPr>
            <p:nvPr/>
          </p:nvSpPr>
          <p:spPr bwMode="auto">
            <a:xfrm>
              <a:off x="96" y="1631"/>
              <a:ext cx="58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5-9</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آب</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0" name="Rectangle 43"/>
            <p:cNvSpPr>
              <a:spLocks noChangeArrowheads="1"/>
            </p:cNvSpPr>
            <p:nvPr/>
          </p:nvSpPr>
          <p:spPr bwMode="auto">
            <a:xfrm>
              <a:off x="684" y="1631"/>
              <a:ext cx="5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المراثي</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1" name="Rectangle 44"/>
            <p:cNvSpPr>
              <a:spLocks noChangeArrowheads="1"/>
            </p:cNvSpPr>
            <p:nvPr/>
          </p:nvSpPr>
          <p:spPr bwMode="auto">
            <a:xfrm>
              <a:off x="1249" y="1631"/>
              <a:ext cx="6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التاسع من آب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تشعة بي آب</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2" name="Rectangle 45"/>
            <p:cNvSpPr>
              <a:spLocks noChangeArrowheads="1"/>
            </p:cNvSpPr>
            <p:nvPr/>
          </p:nvSpPr>
          <p:spPr bwMode="auto">
            <a:xfrm>
              <a:off x="1914" y="1631"/>
              <a:ext cx="122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تدمير أورشليم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586 ق.م و 70 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3" name="Rectangle 48"/>
            <p:cNvSpPr>
              <a:spLocks noChangeArrowheads="1"/>
            </p:cNvSpPr>
            <p:nvPr/>
          </p:nvSpPr>
          <p:spPr bwMode="auto">
            <a:xfrm>
              <a:off x="96" y="2407"/>
              <a:ext cx="588"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9-25</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كسلو</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4" name="Rectangle 49"/>
            <p:cNvSpPr>
              <a:spLocks noChangeArrowheads="1"/>
            </p:cNvSpPr>
            <p:nvPr/>
          </p:nvSpPr>
          <p:spPr bwMode="auto">
            <a:xfrm>
              <a:off x="684" y="2407"/>
              <a:ext cx="5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 إضافية من إشعال الشموع</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5" name="Rectangle 50"/>
            <p:cNvSpPr>
              <a:spLocks noChangeArrowheads="1"/>
            </p:cNvSpPr>
            <p:nvPr/>
          </p:nvSpPr>
          <p:spPr bwMode="auto">
            <a:xfrm>
              <a:off x="1249" y="2407"/>
              <a:ext cx="6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هانوكاه</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التجديد</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الأضواء</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الإضاءة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المكابيين</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6" name="Rectangle 51"/>
            <p:cNvSpPr>
              <a:spLocks noChangeArrowheads="1"/>
            </p:cNvSpPr>
            <p:nvPr/>
          </p:nvSpPr>
          <p:spPr bwMode="auto">
            <a:xfrm>
              <a:off x="1914" y="2407"/>
              <a:ext cx="1226"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خلاص الأمة تحت حكم يهوذا المكابي في 164 ق.م</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 10: 22)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7" name="Rectangle 54"/>
            <p:cNvSpPr>
              <a:spLocks noChangeArrowheads="1"/>
            </p:cNvSpPr>
            <p:nvPr/>
          </p:nvSpPr>
          <p:spPr bwMode="auto">
            <a:xfrm>
              <a:off x="96" y="3779"/>
              <a:ext cx="588"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12-14/ 15</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آذار</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8" name="Rectangle 55"/>
            <p:cNvSpPr>
              <a:spLocks noChangeArrowheads="1"/>
            </p:cNvSpPr>
            <p:nvPr/>
          </p:nvSpPr>
          <p:spPr bwMode="auto">
            <a:xfrm>
              <a:off x="684" y="3779"/>
              <a:ext cx="5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يومين</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أستير</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9" name="Rectangle 56"/>
            <p:cNvSpPr>
              <a:spLocks noChangeArrowheads="1"/>
            </p:cNvSpPr>
            <p:nvPr/>
          </p:nvSpPr>
          <p:spPr bwMode="auto">
            <a:xfrm>
              <a:off x="1249" y="3779"/>
              <a:ext cx="6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الفوريم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90" name="Rectangle 57"/>
            <p:cNvSpPr>
              <a:spLocks noChangeArrowheads="1"/>
            </p:cNvSpPr>
            <p:nvPr/>
          </p:nvSpPr>
          <p:spPr bwMode="auto">
            <a:xfrm>
              <a:off x="1914" y="3779"/>
              <a:ext cx="122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خلاص الأمة بقيادة أستير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(9: 21)</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grpSp>
          <p:nvGrpSpPr>
            <p:cNvPr id="211991" name="Group 63"/>
            <p:cNvGrpSpPr>
              <a:grpSpLocks/>
            </p:cNvGrpSpPr>
            <p:nvPr/>
          </p:nvGrpSpPr>
          <p:grpSpPr bwMode="auto">
            <a:xfrm>
              <a:off x="3104" y="2407"/>
              <a:ext cx="1266" cy="1372"/>
              <a:chOff x="2672" y="1765"/>
              <a:chExt cx="1112" cy="1323"/>
            </a:xfrm>
          </p:grpSpPr>
          <p:sp>
            <p:nvSpPr>
              <p:cNvPr id="211992" name="Rectangle 52"/>
              <p:cNvSpPr>
                <a:spLocks noChangeArrowheads="1"/>
              </p:cNvSpPr>
              <p:nvPr/>
            </p:nvSpPr>
            <p:spPr bwMode="auto">
              <a:xfrm>
                <a:off x="2704" y="1765"/>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يُظهر عمود التصنيف هذا أن ترتيب الأعياد السنوية في إسرائيل يوازي بشكل نبوي تجربتها كأمة عبر التاريخ</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93" name="Rectangle 62"/>
              <p:cNvSpPr>
                <a:spLocks noChangeArrowheads="1"/>
              </p:cNvSpPr>
              <p:nvPr/>
            </p:nvSpPr>
            <p:spPr bwMode="auto">
              <a:xfrm>
                <a:off x="2672" y="1765"/>
                <a:ext cx="111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grpSp>
      </p:grpSp>
      <p:sp>
        <p:nvSpPr>
          <p:cNvPr id="211972"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rPr>
              <a:t>184</a:t>
            </a:r>
            <a:endParaRPr kumimoji="0" lang="en-US"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9634432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5513" y="0"/>
            <a:ext cx="30241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8" name="Picture 11" descr="barg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53100" y="1219200"/>
            <a:ext cx="33909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10" descr="desk.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0" y="2743200"/>
            <a:ext cx="42497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026"/>
          <p:cNvSpPr>
            <a:spLocks noGrp="1" noChangeArrowheads="1"/>
          </p:cNvSpPr>
          <p:nvPr>
            <p:ph type="title"/>
          </p:nvPr>
        </p:nvSpPr>
        <p:spPr>
          <a:xfrm>
            <a:off x="457200" y="277813"/>
            <a:ext cx="8229600" cy="839787"/>
          </a:xfrm>
          <a:solidFill>
            <a:srgbClr val="060400"/>
          </a:solidFill>
        </p:spPr>
        <p:txBody>
          <a:bodyPr/>
          <a:lstStyle/>
          <a:p>
            <a:pPr eaLnBrk="1" hangingPunct="1"/>
            <a:r>
              <a:rPr lang="ar-JO" altLang="en-US" b="1" dirty="0">
                <a:solidFill>
                  <a:schemeClr val="tx1"/>
                </a:solidFill>
                <a:latin typeface="Arial" panose="020B0604020202020204" pitchFamily="34" charset="0"/>
                <a:cs typeface="Arial" panose="020B0604020202020204" pitchFamily="34" charset="0"/>
              </a:rPr>
              <a:t>أخلاقيات العمل في سنغافورة</a:t>
            </a:r>
            <a:endParaRPr lang="en-US" altLang="en-US" b="1" dirty="0">
              <a:solidFill>
                <a:schemeClr val="tx1"/>
              </a:solidFill>
              <a:latin typeface="Arial" panose="020B0604020202020204" pitchFamily="34" charset="0"/>
              <a:cs typeface="Arial" panose="020B0604020202020204" pitchFamily="34" charset="0"/>
            </a:endParaRPr>
          </a:p>
        </p:txBody>
      </p:sp>
      <p:pic>
        <p:nvPicPr>
          <p:cNvPr id="198661" name="Picture 1037" descr="work_main">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03763" y="2057400"/>
            <a:ext cx="16129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1039" descr="sg35">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5295900"/>
            <a:ext cx="2667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1042" descr="corporate_work_man">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413125" y="5589588"/>
            <a:ext cx="13811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11" descr="Singapore-Airlines-A380-Singapore-Sitting-on-Jet.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0" y="1371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12" descr="Work-Life7_singapore.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97438" y="3352800"/>
            <a:ext cx="424656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6" name="Picture 1041" descr="singapore1">
            <a:hlinkClick r:id="rId14"/>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903788" y="4724400"/>
            <a:ext cx="18557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811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تاريخيًا إلى الوراء إلى ماضي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81786" y="6172200"/>
            <a:ext cx="20050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3 أعياد للحج</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sp>
        <p:nvSpPr>
          <p:cNvPr id="42"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عيد الأبواق</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44" name="Text Box 18"/>
          <p:cNvSpPr txBox="1">
            <a:spLocks noChangeArrowheads="1"/>
          </p:cNvSpPr>
          <p:nvPr/>
        </p:nvSpPr>
        <p:spPr bwMode="auto">
          <a:xfrm>
            <a:off x="3983037" y="1327150"/>
            <a:ext cx="2038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6" name="Text Box 20"/>
          <p:cNvSpPr txBox="1">
            <a:spLocks noChangeArrowheads="1"/>
          </p:cNvSpPr>
          <p:nvPr/>
        </p:nvSpPr>
        <p:spPr bwMode="auto">
          <a:xfrm>
            <a:off x="5447506" y="172164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503363"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83037" y="914400"/>
            <a:ext cx="1103313"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عيد الفصح</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84438" y="5029200"/>
            <a:ext cx="158273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المظال</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5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يوم الكفارة</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7266019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أيضًا نبويًا إلى الأمام إلى مستقبل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215046" name="Text Box 8"/>
          <p:cNvSpPr txBox="1">
            <a:spLocks noChangeArrowheads="1"/>
          </p:cNvSpPr>
          <p:nvPr/>
        </p:nvSpPr>
        <p:spPr bwMode="auto">
          <a:xfrm>
            <a:off x="6553201" y="6172200"/>
            <a:ext cx="21885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3 أعياد للحج </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sp>
        <p:nvSpPr>
          <p:cNvPr id="35" name="Text Box 9"/>
          <p:cNvSpPr txBox="1">
            <a:spLocks noChangeArrowheads="1"/>
          </p:cNvSpPr>
          <p:nvPr/>
        </p:nvSpPr>
        <p:spPr bwMode="auto">
          <a:xfrm>
            <a:off x="5348287" y="838200"/>
            <a:ext cx="120491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الفداء</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36" name="Text Box 10"/>
          <p:cNvSpPr txBox="1">
            <a:spLocks noChangeArrowheads="1"/>
          </p:cNvSpPr>
          <p:nvPr/>
        </p:nvSpPr>
        <p:spPr bwMode="auto">
          <a:xfrm>
            <a:off x="6940954" y="1295400"/>
            <a:ext cx="150663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الانفصال</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37" name="Text Box 11"/>
          <p:cNvSpPr txBox="1">
            <a:spLocks noChangeArrowheads="1"/>
          </p:cNvSpPr>
          <p:nvPr/>
        </p:nvSpPr>
        <p:spPr bwMode="auto">
          <a:xfrm>
            <a:off x="7061861" y="1752600"/>
            <a:ext cx="16799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القيامة</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الاختطاف</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39" name="Text Box 13"/>
          <p:cNvSpPr txBox="1">
            <a:spLocks noChangeArrowheads="1"/>
          </p:cNvSpPr>
          <p:nvPr/>
        </p:nvSpPr>
        <p:spPr bwMode="auto">
          <a:xfrm>
            <a:off x="7793897" y="3276600"/>
            <a:ext cx="9478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الروح</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40" name="Text Box 14"/>
          <p:cNvSpPr txBox="1">
            <a:spLocks noChangeArrowheads="1"/>
          </p:cNvSpPr>
          <p:nvPr/>
        </p:nvSpPr>
        <p:spPr bwMode="auto">
          <a:xfrm>
            <a:off x="533399" y="5410200"/>
            <a:ext cx="13793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التوبة</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41" name="Text Box 15"/>
          <p:cNvSpPr txBox="1">
            <a:spLocks noChangeArrowheads="1"/>
          </p:cNvSpPr>
          <p:nvPr/>
        </p:nvSpPr>
        <p:spPr bwMode="auto">
          <a:xfrm>
            <a:off x="521196" y="4953000"/>
            <a:ext cx="109816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الملكوت</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215054"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عيد الأبواق</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44" name="Text Box 18"/>
          <p:cNvSpPr txBox="1">
            <a:spLocks noChangeArrowheads="1"/>
          </p:cNvSpPr>
          <p:nvPr/>
        </p:nvSpPr>
        <p:spPr bwMode="auto">
          <a:xfrm>
            <a:off x="4503738" y="1327150"/>
            <a:ext cx="1381125"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6" name="Text Box 20"/>
          <p:cNvSpPr txBox="1">
            <a:spLocks noChangeArrowheads="1"/>
          </p:cNvSpPr>
          <p:nvPr/>
        </p:nvSpPr>
        <p:spPr bwMode="auto">
          <a:xfrm>
            <a:off x="5214285" y="173672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938904" y="3352800"/>
            <a:ext cx="126669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215060" name="Text Box 18"/>
          <p:cNvSpPr txBox="1">
            <a:spLocks noChangeArrowheads="1"/>
          </p:cNvSpPr>
          <p:nvPr/>
        </p:nvSpPr>
        <p:spPr bwMode="auto">
          <a:xfrm>
            <a:off x="3956993" y="914400"/>
            <a:ext cx="108555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عيد الفصح</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524125" y="5029200"/>
            <a:ext cx="143286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21506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يوم الكفارة</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6079282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p:txBody>
          <a:bodyPr/>
          <a:lstStyle/>
          <a:p>
            <a:pPr marL="914400" indent="-914400" algn="r" eaLnBrk="1" hangingPunct="1">
              <a:tabLst>
                <a:tab pos="914400" algn="l"/>
              </a:tabLst>
            </a:pPr>
            <a:r>
              <a:rPr lang="ar-JO" altLang="en-US" sz="4000" b="1" dirty="0">
                <a:cs typeface="Arial" pitchFamily="34" charset="0"/>
              </a:rPr>
              <a:t>1. استراحت إسرائيل لتحافظ على سير مقدس مع إسرائيل</a:t>
            </a:r>
            <a:endParaRPr lang="en-US" altLang="en-US" sz="4000" b="1" dirty="0">
              <a:cs typeface="Arial" pitchFamily="34" charset="0"/>
            </a:endParaRPr>
          </a:p>
        </p:txBody>
      </p:sp>
      <p:sp>
        <p:nvSpPr>
          <p:cNvPr id="51203" name="Rectangle 3"/>
          <p:cNvSpPr>
            <a:spLocks noGrp="1" noChangeArrowheads="1"/>
          </p:cNvSpPr>
          <p:nvPr>
            <p:ph type="body" idx="1"/>
          </p:nvPr>
        </p:nvSpPr>
        <p:spPr>
          <a:xfrm>
            <a:off x="1050878" y="1600200"/>
            <a:ext cx="7559722" cy="4953000"/>
          </a:xfrm>
        </p:spPr>
        <p:txBody>
          <a:bodyPr/>
          <a:lstStyle/>
          <a:p>
            <a:pPr marL="609600" indent="-609600" algn="r" eaLnBrk="1" hangingPunct="1">
              <a:buSzTx/>
              <a:buNone/>
            </a:pPr>
            <a:r>
              <a:rPr lang="ar-JO" altLang="zh-CN" b="1" dirty="0">
                <a:latin typeface="Arial" pitchFamily="34" charset="0"/>
                <a:cs typeface="Arial" pitchFamily="34" charset="0"/>
              </a:rPr>
              <a:t>أ. شارك كل الرجال اليهود في </a:t>
            </a:r>
            <a:r>
              <a:rPr lang="ar-JO" altLang="zh-CN" b="1" u="sng" dirty="0">
                <a:latin typeface="Arial" pitchFamily="34" charset="0"/>
                <a:cs typeface="Arial" pitchFamily="34" charset="0"/>
              </a:rPr>
              <a:t>ثلاثة أعياد سنوية </a:t>
            </a:r>
            <a:r>
              <a:rPr lang="ar-JO" altLang="zh-CN" b="1" dirty="0">
                <a:latin typeface="Arial" pitchFamily="34" charset="0"/>
                <a:cs typeface="Arial" pitchFamily="34" charset="0"/>
              </a:rPr>
              <a:t>لتذكيرهم ببركات الله في حياتهم (خر 23: 14-19)</a:t>
            </a:r>
            <a:endParaRPr lang="en-US" altLang="zh-CN" b="1" dirty="0">
              <a:latin typeface="Arial" pitchFamily="34" charset="0"/>
              <a:cs typeface="Arial" pitchFamily="34" charset="0"/>
            </a:endParaRPr>
          </a:p>
        </p:txBody>
      </p:sp>
      <p:sp>
        <p:nvSpPr>
          <p:cNvPr id="6"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3281363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86800"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9824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edge">
                                      <p:cBhvr>
                                        <p:cTn id="22" dur="2000"/>
                                        <p:tgtEl>
                                          <p:spTgt spid="34"/>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edge">
                                      <p:cBhvr>
                                        <p:cTn id="25" dur="2000"/>
                                        <p:tgtEl>
                                          <p:spTgt spid="3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edge">
                                      <p:cBhvr>
                                        <p:cTn id="30" dur="2000"/>
                                        <p:tgtEl>
                                          <p:spTgt spid="4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2000"/>
                                        <p:tgtEl>
                                          <p:spTgt spid="35"/>
                                        </p:tgtEl>
                                      </p:cBhvr>
                                    </p:animEffect>
                                    <p:anim calcmode="lin" valueType="num">
                                      <p:cBhvr>
                                        <p:cTn id="36" dur="2000" fill="hold"/>
                                        <p:tgtEl>
                                          <p:spTgt spid="35"/>
                                        </p:tgtEl>
                                        <p:attrNameLst>
                                          <p:attrName>style.rotation</p:attrName>
                                        </p:attrNameLst>
                                      </p:cBhvr>
                                      <p:tavLst>
                                        <p:tav tm="0">
                                          <p:val>
                                            <p:fltVal val="720"/>
                                          </p:val>
                                        </p:tav>
                                        <p:tav tm="100000">
                                          <p:val>
                                            <p:fltVal val="0"/>
                                          </p:val>
                                        </p:tav>
                                      </p:tavLst>
                                    </p:anim>
                                    <p:anim calcmode="lin" valueType="num">
                                      <p:cBhvr>
                                        <p:cTn id="37" dur="2000" fill="hold"/>
                                        <p:tgtEl>
                                          <p:spTgt spid="35"/>
                                        </p:tgtEl>
                                        <p:attrNameLst>
                                          <p:attrName>ppt_h</p:attrName>
                                        </p:attrNameLst>
                                      </p:cBhvr>
                                      <p:tavLst>
                                        <p:tav tm="0">
                                          <p:val>
                                            <p:fltVal val="0"/>
                                          </p:val>
                                        </p:tav>
                                        <p:tav tm="100000">
                                          <p:val>
                                            <p:strVal val="#ppt_h"/>
                                          </p:val>
                                        </p:tav>
                                      </p:tavLst>
                                    </p:anim>
                                    <p:anim calcmode="lin" valueType="num">
                                      <p:cBhvr>
                                        <p:cTn id="3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2000"/>
                                        <p:tgtEl>
                                          <p:spTgt spid="36"/>
                                        </p:tgtEl>
                                      </p:cBhvr>
                                    </p:animEffect>
                                    <p:anim calcmode="lin" valueType="num">
                                      <p:cBhvr>
                                        <p:cTn id="44" dur="2000" fill="hold"/>
                                        <p:tgtEl>
                                          <p:spTgt spid="36"/>
                                        </p:tgtEl>
                                        <p:attrNameLst>
                                          <p:attrName>style.rotation</p:attrName>
                                        </p:attrNameLst>
                                      </p:cBhvr>
                                      <p:tavLst>
                                        <p:tav tm="0">
                                          <p:val>
                                            <p:fltVal val="720"/>
                                          </p:val>
                                        </p:tav>
                                        <p:tav tm="100000">
                                          <p:val>
                                            <p:fltVal val="0"/>
                                          </p:val>
                                        </p:tav>
                                      </p:tavLst>
                                    </p:anim>
                                    <p:anim calcmode="lin" valueType="num">
                                      <p:cBhvr>
                                        <p:cTn id="45" dur="2000" fill="hold"/>
                                        <p:tgtEl>
                                          <p:spTgt spid="36"/>
                                        </p:tgtEl>
                                        <p:attrNameLst>
                                          <p:attrName>ppt_h</p:attrName>
                                        </p:attrNameLst>
                                      </p:cBhvr>
                                      <p:tavLst>
                                        <p:tav tm="0">
                                          <p:val>
                                            <p:fltVal val="0"/>
                                          </p:val>
                                        </p:tav>
                                        <p:tav tm="100000">
                                          <p:val>
                                            <p:strVal val="#ppt_h"/>
                                          </p:val>
                                        </p:tav>
                                      </p:tavLst>
                                    </p:anim>
                                    <p:anim calcmode="lin" valueType="num">
                                      <p:cBhvr>
                                        <p:cTn id="4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5"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2000"/>
                                        <p:tgtEl>
                                          <p:spTgt spid="37"/>
                                        </p:tgtEl>
                                      </p:cBhvr>
                                    </p:animEffect>
                                    <p:anim calcmode="lin" valueType="num">
                                      <p:cBhvr>
                                        <p:cTn id="52" dur="2000" fill="hold"/>
                                        <p:tgtEl>
                                          <p:spTgt spid="37"/>
                                        </p:tgtEl>
                                        <p:attrNameLst>
                                          <p:attrName>style.rotation</p:attrName>
                                        </p:attrNameLst>
                                      </p:cBhvr>
                                      <p:tavLst>
                                        <p:tav tm="0">
                                          <p:val>
                                            <p:fltVal val="720"/>
                                          </p:val>
                                        </p:tav>
                                        <p:tav tm="100000">
                                          <p:val>
                                            <p:fltVal val="0"/>
                                          </p:val>
                                        </p:tav>
                                      </p:tavLst>
                                    </p:anim>
                                    <p:anim calcmode="lin" valueType="num">
                                      <p:cBhvr>
                                        <p:cTn id="53" dur="2000" fill="hold"/>
                                        <p:tgtEl>
                                          <p:spTgt spid="37"/>
                                        </p:tgtEl>
                                        <p:attrNameLst>
                                          <p:attrName>ppt_h</p:attrName>
                                        </p:attrNameLst>
                                      </p:cBhvr>
                                      <p:tavLst>
                                        <p:tav tm="0">
                                          <p:val>
                                            <p:fltVal val="0"/>
                                          </p:val>
                                        </p:tav>
                                        <p:tav tm="100000">
                                          <p:val>
                                            <p:strVal val="#ppt_h"/>
                                          </p:val>
                                        </p:tav>
                                      </p:tavLst>
                                    </p:anim>
                                    <p:anim calcmode="lin" valueType="num">
                                      <p:cBhvr>
                                        <p:cTn id="54"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44" grpId="0" animBg="1"/>
      <p:bldP spid="46" grpId="0" animBg="1"/>
      <p:bldP spid="51" grpId="0" animBg="1"/>
      <p:bldP spid="45"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4" descr="Temple Al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2843213" y="0"/>
            <a:ext cx="6049962" cy="1484313"/>
          </a:xfrm>
          <a:solidFill>
            <a:schemeClr val="bg2"/>
          </a:solidFill>
        </p:spPr>
        <p:txBody>
          <a:bodyPr/>
          <a:lstStyle/>
          <a:p>
            <a:pPr eaLnBrk="1" hangingPunct="1"/>
            <a:r>
              <a:rPr lang="ar-JO" altLang="en-US" sz="4000" b="1" dirty="0">
                <a:solidFill>
                  <a:schemeClr val="tx1"/>
                </a:solidFill>
              </a:rPr>
              <a:t>غالباً ما يقدم اليهود </a:t>
            </a:r>
            <a:br>
              <a:rPr lang="ar-JO" altLang="en-US" sz="4000" b="1" dirty="0">
                <a:solidFill>
                  <a:schemeClr val="tx1"/>
                </a:solidFill>
              </a:rPr>
            </a:br>
            <a:r>
              <a:rPr lang="ar-JO" altLang="en-US" sz="4000" b="1" dirty="0">
                <a:solidFill>
                  <a:schemeClr val="tx1"/>
                </a:solidFill>
              </a:rPr>
              <a:t>قرابين محترقة بالكامل</a:t>
            </a:r>
            <a:endParaRPr lang="en-US" altLang="en-US" sz="4000" b="1" dirty="0">
              <a:solidFill>
                <a:schemeClr val="tx1"/>
              </a:solidFill>
            </a:endParaRPr>
          </a:p>
        </p:txBody>
      </p:sp>
    </p:spTree>
    <p:extLst>
      <p:ext uri="{BB962C8B-B14F-4D97-AF65-F5344CB8AC3E}">
        <p14:creationId xmlns:p14="http://schemas.microsoft.com/office/powerpoint/2010/main" val="13138057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r>
              <a:rPr lang="ar-JO" altLang="en-US" dirty="0">
                <a:solidFill>
                  <a:schemeClr val="tx1"/>
                </a:solidFill>
              </a:rPr>
              <a:t>حمل الفصح</a:t>
            </a:r>
            <a:endParaRPr lang="en-US" altLang="en-US" dirty="0">
              <a:solidFill>
                <a:schemeClr val="tx1"/>
              </a:solidFill>
            </a:endParaRPr>
          </a:p>
        </p:txBody>
      </p:sp>
      <p:pic>
        <p:nvPicPr>
          <p:cNvPr id="221187"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1" descr="num 28 lamb5.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175000" y="2462213"/>
            <a:ext cx="5969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07950" y="1557338"/>
            <a:ext cx="4824413" cy="3095625"/>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في العاشر من هذا الشهر يأخذون لهم كل واحد شاة بحسب بيوت الآباء شاة للبيت (خر 12: 3)</a:t>
            </a: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734816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3" name="Text Box 9"/>
          <p:cNvSpPr txBox="1">
            <a:spLocks noChangeArrowheads="1"/>
          </p:cNvSpPr>
          <p:nvPr/>
        </p:nvSpPr>
        <p:spPr bwMode="auto">
          <a:xfrm>
            <a:off x="381000" y="331788"/>
            <a:ext cx="4046984"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و يكون لكم الدم علامة على البيوت التي أنتم فيها فأرى الدم و أعبر عنكم فلا يكون عليكم ضربة للهلاك حين أضرب أرض مصر</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خروج 12: 13</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ar-JO" altLang="zh-CN" sz="3200" b="1" dirty="0">
                <a:solidFill>
                  <a:schemeClr val="bg1"/>
                </a:solidFill>
                <a:cs typeface="Arial"/>
              </a:rPr>
              <a:t>حماية الفصح</a:t>
            </a:r>
            <a:endParaRPr lang="en-US" altLang="zh-CN" sz="3200" b="1" dirty="0">
              <a:solidFill>
                <a:schemeClr val="bg1"/>
              </a:solidFill>
              <a:cs typeface="Arial"/>
            </a:endParaRPr>
          </a:p>
        </p:txBody>
      </p:sp>
    </p:spTree>
    <p:extLst>
      <p:ext uri="{BB962C8B-B14F-4D97-AF65-F5344CB8AC3E}">
        <p14:creationId xmlns:p14="http://schemas.microsoft.com/office/powerpoint/2010/main" val="23591662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8057" name="Text Box 9"/>
          <p:cNvSpPr txBox="1">
            <a:spLocks noChangeArrowheads="1"/>
          </p:cNvSpPr>
          <p:nvPr/>
        </p:nvSpPr>
        <p:spPr bwMode="auto">
          <a:xfrm>
            <a:off x="251520" y="331788"/>
            <a:ext cx="3888432"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بالإيمان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صنع الفصح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و رش الدم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لئلا يمسهم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الذي أهلك الأبكار</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عبرانيين 11: 28 </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ar-JO" altLang="zh-CN" sz="3200" b="1" dirty="0">
                <a:solidFill>
                  <a:schemeClr val="bg1"/>
                </a:solidFill>
                <a:cs typeface="Arial"/>
              </a:rPr>
              <a:t>الإيمان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696936832"/>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9081" name="Text Box 9"/>
          <p:cNvSpPr txBox="1">
            <a:spLocks noChangeArrowheads="1"/>
          </p:cNvSpPr>
          <p:nvPr/>
        </p:nvSpPr>
        <p:spPr bwMode="auto">
          <a:xfrm>
            <a:off x="381000" y="331788"/>
            <a:ext cx="41148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و في الغد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نظر يوحنا يسوع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مقبلاً إليه فقال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هوذا حمل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الذي يرفع خطية العالم</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يوحنا 1: 29</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ar-JO" altLang="zh-CN" sz="3200" b="1" dirty="0">
                <a:solidFill>
                  <a:schemeClr val="bg1"/>
                </a:solidFill>
                <a:cs typeface="Arial"/>
              </a:rPr>
              <a:t>الحَمَل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3998309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"هَذَا هُوَ حَمَلُ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 </a:t>
            </a:r>
            <a:r>
              <a:rPr kumimoji="0" lang="ar-JO" sz="36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الَّذِي يرفع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خَطِيئَةَ الْعَالَمِ!"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(يوحنا 1: 29)</a:t>
            </a:r>
            <a:endParaRPr kumimoji="0" lang="en-US"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endParaRP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ar-JO" dirty="0">
                <a:solidFill>
                  <a:schemeClr val="tx1"/>
                </a:solidFill>
                <a:latin typeface="Arial" panose="020B0604020202020204" pitchFamily="34" charset="0"/>
                <a:cs typeface="Arial" panose="020B0604020202020204" pitchFamily="34" charset="0"/>
              </a:rPr>
              <a:t>حَمَل الفِصح</a:t>
            </a:r>
            <a:endParaRPr lang="en-US" dirty="0">
              <a:solidFill>
                <a:schemeClr val="tx1"/>
              </a:solidFill>
              <a:latin typeface="Arial" panose="020B0604020202020204" pitchFamily="34" charset="0"/>
              <a:cs typeface="Arial" panose="020B0604020202020204" pitchFamily="34" charset="0"/>
            </a:endParaRP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3150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Sailboat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8301038"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179</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8" name="Title 7"/>
          <p:cNvSpPr>
            <a:spLocks noGrp="1"/>
          </p:cNvSpPr>
          <p:nvPr>
            <p:ph type="title" idx="4294967295"/>
          </p:nvPr>
        </p:nvSpPr>
        <p:spPr>
          <a:xfrm>
            <a:off x="3048000" y="5638800"/>
            <a:ext cx="6096000" cy="1219200"/>
          </a:xfrm>
          <a:solidFill>
            <a:srgbClr val="0604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b="1" dirty="0">
                <a:solidFill>
                  <a:schemeClr val="tx1"/>
                </a:solidFill>
                <a:latin typeface="Arial" panose="020B0604020202020204" pitchFamily="34" charset="0"/>
                <a:cs typeface="Arial" panose="020B0604020202020204" pitchFamily="34" charset="0"/>
              </a:rPr>
              <a:t>لماذا يجب أخذ إجازة ؟</a:t>
            </a:r>
            <a:endParaRPr lang="en-US" alt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82066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0105" name="Text Box 9"/>
          <p:cNvSpPr txBox="1">
            <a:spLocks noChangeArrowheads="1"/>
          </p:cNvSpPr>
          <p:nvPr/>
        </p:nvSpPr>
        <p:spPr bwMode="auto">
          <a:xfrm>
            <a:off x="381000" y="331788"/>
            <a:ext cx="41148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لأن فصحنا أيضاً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المسيح</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قد ذبح لأجلنا</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1 كورنثوس 5: 7</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ar-JO" altLang="zh-CN" sz="3200" b="1" dirty="0">
                <a:solidFill>
                  <a:schemeClr val="bg1"/>
                </a:solidFill>
                <a:cs typeface="Arial"/>
              </a:rPr>
              <a:t>الصَليب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1057564910"/>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ar-JO" b="1" dirty="0">
                <a:effectLst>
                  <a:glow rad="152400">
                    <a:srgbClr val="EFE8AD">
                      <a:alpha val="47000"/>
                    </a:srgbClr>
                  </a:glow>
                </a:effectLst>
                <a:cs typeface="Arial"/>
              </a:rPr>
              <a:t>الإيمان بالحَمَل</a:t>
            </a:r>
            <a:endParaRPr lang="en-US" b="1" dirty="0">
              <a:effectLst>
                <a:glow rad="152400">
                  <a:srgbClr val="EFE8AD">
                    <a:alpha val="47000"/>
                  </a:srgbClr>
                </a:glow>
              </a:effectLst>
              <a:cs typeface="Arial"/>
            </a:endParaRPr>
          </a:p>
        </p:txBody>
      </p:sp>
    </p:spTree>
    <p:extLst>
      <p:ext uri="{BB962C8B-B14F-4D97-AF65-F5344CB8AC3E}">
        <p14:creationId xmlns:p14="http://schemas.microsoft.com/office/powerpoint/2010/main" val="1035016996"/>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ar-JO" altLang="ja-JP" b="1" dirty="0">
                <a:solidFill>
                  <a:schemeClr val="bg1"/>
                </a:solidFill>
                <a:latin typeface="Arial" panose="020B0604020202020204" pitchFamily="34" charset="0"/>
                <a:cs typeface="Arial"/>
              </a:rPr>
              <a:t>"هذا هو جَسدي..."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960176"/>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0" name="Title 2"/>
          <p:cNvSpPr>
            <a:spLocks noGrp="1"/>
          </p:cNvSpPr>
          <p:nvPr>
            <p:ph type="title" idx="4294967295"/>
          </p:nvPr>
        </p:nvSpPr>
        <p:spPr>
          <a:xfrm>
            <a:off x="152400" y="152400"/>
            <a:ext cx="2971800" cy="6705600"/>
          </a:xfrm>
        </p:spPr>
        <p:txBody>
          <a:bodyPr/>
          <a:lstStyle/>
          <a:p>
            <a:r>
              <a:rPr lang="ar-JO" sz="3200" b="1" dirty="0">
                <a:solidFill>
                  <a:srgbClr val="FFFFFF"/>
                </a:solidFill>
                <a:latin typeface="Arial" charset="0"/>
                <a:cs typeface="Arial" charset="0"/>
              </a:rPr>
              <a:t>خروج 12: 1- 16</a:t>
            </a:r>
            <a:br>
              <a:rPr lang="ar-JO" sz="4000" b="1" dirty="0">
                <a:solidFill>
                  <a:srgbClr val="FFFFFF"/>
                </a:solidFill>
                <a:latin typeface="Arial" charset="0"/>
                <a:cs typeface="Arial" charset="0"/>
              </a:rPr>
            </a:br>
            <a:br>
              <a:rPr lang="ar-JO" sz="4000" b="1" dirty="0">
                <a:solidFill>
                  <a:srgbClr val="FFFFFF"/>
                </a:solidFill>
                <a:latin typeface="Arial" charset="0"/>
                <a:cs typeface="Arial" charset="0"/>
              </a:rPr>
            </a:br>
            <a:r>
              <a:rPr lang="ar-JO" sz="4000" b="1" dirty="0">
                <a:solidFill>
                  <a:srgbClr val="FFFFFF"/>
                </a:solidFill>
                <a:latin typeface="Arial" charset="0"/>
                <a:cs typeface="Arial" charset="0"/>
              </a:rPr>
              <a:t>مرّ ملاك الموت على البيوت والدماء على الأبواب</a:t>
            </a:r>
          </a:p>
        </p:txBody>
      </p:sp>
      <p:sp>
        <p:nvSpPr>
          <p:cNvPr id="442371"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00"/>
                </a:solidFill>
                <a:effectLst/>
                <a:uLnTx/>
                <a:uFillTx/>
                <a:latin typeface="Arial" charset="0"/>
                <a:ea typeface="ＭＳ Ｐゴシック" charset="0"/>
                <a:cs typeface="Arial" charset="0"/>
              </a:rPr>
              <a:t>هَذَا مَا يُعْلِنُهُ الرَّبُّ: "سَأَجْتَازُ حَوَالَي نِصْفِ اللَّيْلِ فِي وَسَطِ مِصْرَ" (خر 11: 4)</a:t>
            </a:r>
            <a:endParaRPr kumimoji="0" lang="en-US" sz="1600" b="1" u="none" strike="noStrike" kern="1200" cap="none" spc="0" normalizeH="0" baseline="0" noProof="0" dirty="0">
              <a:ln>
                <a:noFill/>
              </a:ln>
              <a:solidFill>
                <a:srgbClr val="8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92384209"/>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4" name="Text Box 6"/>
          <p:cNvSpPr txBox="1">
            <a:spLocks noChangeArrowheads="1"/>
          </p:cNvSpPr>
          <p:nvPr/>
        </p:nvSpPr>
        <p:spPr bwMode="auto">
          <a:xfrm>
            <a:off x="1295400" y="76200"/>
            <a:ext cx="2819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 الخروج</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بالنسبة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للعهد القديم...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8" name="Text Box 10"/>
          <p:cNvSpPr txBox="1">
            <a:spLocks noChangeArrowheads="1"/>
          </p:cNvSpPr>
          <p:nvPr/>
        </p:nvSpPr>
        <p:spPr bwMode="auto">
          <a:xfrm>
            <a:off x="4876800" y="76200"/>
            <a:ext cx="2819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للعهد الجديد</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التحرير!</a:t>
            </a:r>
            <a:endParaRPr kumimoji="0" lang="en-US"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ar-JO" altLang="zh-CN" b="1" dirty="0">
                <a:solidFill>
                  <a:srgbClr val="FFFFFF"/>
                </a:solidFill>
                <a:latin typeface="Arial" panose="020B0604020202020204" pitchFamily="34" charset="0"/>
                <a:cs typeface="Arial" panose="020B0604020202020204" pitchFamily="34" charset="0"/>
              </a:rPr>
              <a:t>الخيط المشترك</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781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1" name="Group 1026"/>
          <p:cNvGrpSpPr>
            <a:grpSpLocks/>
          </p:cNvGrpSpPr>
          <p:nvPr/>
        </p:nvGrpSpPr>
        <p:grpSpPr bwMode="auto">
          <a:xfrm>
            <a:off x="1273175" y="0"/>
            <a:ext cx="7947025" cy="6858000"/>
            <a:chOff x="0" y="0"/>
            <a:chExt cx="5006" cy="4320"/>
          </a:xfrm>
        </p:grpSpPr>
        <p:pic>
          <p:nvPicPr>
            <p:cNvPr id="240643" name="Picture 1027" descr="Antonia over 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028"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1" name="Rectangle 1029"/>
          <p:cNvSpPr>
            <a:spLocks noGrp="1" noChangeArrowheads="1"/>
          </p:cNvSpPr>
          <p:nvPr>
            <p:ph type="title"/>
          </p:nvPr>
        </p:nvSpPr>
        <p:spPr>
          <a:xfrm>
            <a:off x="0" y="-76200"/>
            <a:ext cx="2743200" cy="3581400"/>
          </a:xfrm>
          <a:solidFill>
            <a:srgbClr val="800000"/>
          </a:solidFill>
        </p:spPr>
        <p:txBody>
          <a:bodyPr/>
          <a:lstStyle/>
          <a:p>
            <a:pPr eaLnBrk="1" hangingPunct="1"/>
            <a:r>
              <a:rPr lang="ar-JO" altLang="en-US" sz="3600" b="1" dirty="0">
                <a:solidFill>
                  <a:srgbClr val="FFFFFF"/>
                </a:solidFill>
              </a:rPr>
              <a:t>خلال أعياد الفصح في العهد الجديد يزور 100000 يهودي الهيكل</a:t>
            </a:r>
            <a:endParaRPr lang="en-US" altLang="en-US" sz="3600" b="1" dirty="0">
              <a:solidFill>
                <a:srgbClr val="FFFFFF"/>
              </a:solidFill>
            </a:endParaRPr>
          </a:p>
        </p:txBody>
      </p:sp>
    </p:spTree>
    <p:extLst>
      <p:ext uri="{BB962C8B-B14F-4D97-AF65-F5344CB8AC3E}">
        <p14:creationId xmlns:p14="http://schemas.microsoft.com/office/powerpoint/2010/main" val="32822565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0" name="Picture 5"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6" descr="Passo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
          <p:cNvSpPr>
            <a:spLocks noGrp="1" noChangeArrowheads="1"/>
          </p:cNvSpPr>
          <p:nvPr>
            <p:ph type="title"/>
          </p:nvPr>
        </p:nvSpPr>
        <p:spPr>
          <a:xfrm>
            <a:off x="1828800" y="0"/>
            <a:ext cx="6324600" cy="1524000"/>
          </a:xfrm>
          <a:solidFill>
            <a:srgbClr val="0000FF"/>
          </a:solidFill>
        </p:spPr>
        <p:txBody>
          <a:bodyPr/>
          <a:lstStyle/>
          <a:p>
            <a:pPr eaLnBrk="1" hangingPunct="1"/>
            <a:r>
              <a:rPr lang="ar-JO" altLang="en-US" dirty="0"/>
              <a:t>أهمية الفصح قديماً</a:t>
            </a:r>
            <a:endParaRPr lang="en-US" altLang="en-US" dirty="0"/>
          </a:p>
        </p:txBody>
      </p:sp>
      <p:sp>
        <p:nvSpPr>
          <p:cNvPr id="79879" name="Text Box 7"/>
          <p:cNvSpPr txBox="1">
            <a:spLocks noChangeArrowheads="1"/>
          </p:cNvSpPr>
          <p:nvPr/>
        </p:nvSpPr>
        <p:spPr bwMode="auto">
          <a:xfrm>
            <a:off x="8305800" y="73025"/>
            <a:ext cx="704039" cy="46166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188902271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p:txBody>
          <a:bodyPr/>
          <a:lstStyle/>
          <a:p>
            <a:pPr eaLnBrk="1" hangingPunct="1"/>
            <a:r>
              <a:rPr lang="ar-JO" altLang="en-US" dirty="0"/>
              <a:t>الجلوس في فصح يسوع</a:t>
            </a:r>
            <a:endParaRPr lang="en-US" altLang="en-US" dirty="0"/>
          </a:p>
        </p:txBody>
      </p:sp>
    </p:spTree>
    <p:extLst>
      <p:ext uri="{BB962C8B-B14F-4D97-AF65-F5344CB8AC3E}">
        <p14:creationId xmlns:p14="http://schemas.microsoft.com/office/powerpoint/2010/main" val="42290397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4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title"/>
          </p:nvPr>
        </p:nvSpPr>
        <p:spPr>
          <a:xfrm>
            <a:off x="457200" y="-304800"/>
            <a:ext cx="3581400" cy="2160588"/>
          </a:xfrm>
        </p:spPr>
        <p:txBody>
          <a:bodyPr/>
          <a:lstStyle/>
          <a:p>
            <a:pPr eaLnBrk="1" hangingPunct="1"/>
            <a:r>
              <a:rPr lang="ar-JO" altLang="en-US" dirty="0"/>
              <a:t>الفصح</a:t>
            </a:r>
            <a:br>
              <a:rPr lang="ar-JO" altLang="en-US" dirty="0"/>
            </a:br>
            <a:r>
              <a:rPr lang="ar-JO" altLang="en-US" dirty="0"/>
              <a:t>المعاصر</a:t>
            </a:r>
            <a:endParaRPr lang="en-US" altLang="en-US" dirty="0"/>
          </a:p>
        </p:txBody>
      </p:sp>
    </p:spTree>
    <p:extLst>
      <p:ext uri="{BB962C8B-B14F-4D97-AF65-F5344CB8AC3E}">
        <p14:creationId xmlns:p14="http://schemas.microsoft.com/office/powerpoint/2010/main" val="31610164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388424"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06950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1371600" cy="1905000"/>
          </a:xfrm>
        </p:spPr>
        <p:txBody>
          <a:bodyPr/>
          <a:lstStyle/>
          <a:p>
            <a:pPr marL="263525" indent="-263525" algn="r" rtl="1" eaLnBrk="1" hangingPunct="1"/>
            <a:r>
              <a:rPr lang="ar-JO" altLang="en-US" sz="2800" dirty="0"/>
              <a:t>مدني</a:t>
            </a:r>
            <a:endParaRPr lang="en-US" altLang="en-US" sz="2800" dirty="0"/>
          </a:p>
          <a:p>
            <a:pPr marL="263525" indent="-263525" algn="r" rtl="1" eaLnBrk="1" hangingPunct="1"/>
            <a:r>
              <a:rPr lang="ar-JO" altLang="en-US" sz="2800" dirty="0"/>
              <a:t>ديني</a:t>
            </a:r>
            <a:endParaRPr lang="en-US" altLang="en-US" sz="2800" dirty="0"/>
          </a:p>
          <a:p>
            <a:pPr marL="263525" indent="-263525" algn="r" rtl="1" eaLnBrk="1" hangingPunct="1"/>
            <a:r>
              <a:rPr lang="ar-JO" altLang="en-US" sz="2800" dirty="0"/>
              <a:t>مرقم</a:t>
            </a:r>
            <a:endParaRPr lang="en-US" altLang="en-US" sz="2800" dirty="0"/>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a:solidFill>
              <a:schemeClr val="tx1"/>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60400"/>
              </a:solidFill>
              <a:effectLst>
                <a:outerShdw blurRad="38100" dist="38100" dir="2700000" algn="tl">
                  <a:srgbClr val="FFFFFF"/>
                </a:outerShdw>
              </a:effectLst>
              <a:uLnTx/>
              <a:uFillTx/>
              <a:latin typeface="Tahoma" pitchFamily="34" charset="0"/>
              <a:ea typeface="MS PGothic" pitchFamily="34" charset="-128"/>
              <a:cs typeface="+mn-cs"/>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r>
              <a:rPr lang="ar-JO" altLang="en-US" dirty="0"/>
              <a:t>التقاويم اليهودية</a:t>
            </a:r>
            <a:endParaRPr lang="en-US" altLang="en-US" dirty="0"/>
          </a:p>
        </p:txBody>
      </p:sp>
      <p:sp>
        <p:nvSpPr>
          <p:cNvPr id="13322" name="Text Box 10"/>
          <p:cNvSpPr txBox="1">
            <a:spLocks noChangeArrowheads="1"/>
          </p:cNvSpPr>
          <p:nvPr/>
        </p:nvSpPr>
        <p:spPr bwMode="auto">
          <a:xfrm>
            <a:off x="8301038"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180</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863758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plus(in)">
                                      <p:cBhvr>
                                        <p:cTn id="7" dur="2000"/>
                                        <p:tgtEl>
                                          <p:spTgt spid="13321"/>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fade">
                                      <p:cBhvr>
                                        <p:cTn id="11" dur="2000"/>
                                        <p:tgtEl>
                                          <p:spTgt spid="13315">
                                            <p:txEl>
                                              <p:pRg st="0" end="0"/>
                                            </p:txEl>
                                          </p:spTgt>
                                        </p:tgtEl>
                                      </p:cBhvr>
                                    </p:animEffect>
                                    <p:anim calcmode="lin" valueType="num">
                                      <p:cBhvr>
                                        <p:cTn id="12"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2000"/>
                                        <p:tgtEl>
                                          <p:spTgt spid="13315">
                                            <p:txEl>
                                              <p:pRg st="1" end="1"/>
                                            </p:txEl>
                                          </p:spTgt>
                                        </p:tgtEl>
                                      </p:cBhvr>
                                    </p:animEffect>
                                    <p:anim calcmode="lin" valueType="num">
                                      <p:cBhvr>
                                        <p:cTn id="19"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2" fill="hold" nodeType="afterGroup">
                            <p:stCondLst>
                              <p:cond delay="6000"/>
                            </p:stCondLst>
                            <p:childTnLst>
                              <p:par>
                                <p:cTn id="23" presetID="35" presetClass="entr" presetSubtype="0" fill="hold" nodeType="after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Effect transition="in" filter="fade">
                                      <p:cBhvr>
                                        <p:cTn id="25" dur="2000"/>
                                        <p:tgtEl>
                                          <p:spTgt spid="13315">
                                            <p:txEl>
                                              <p:pRg st="2" end="2"/>
                                            </p:txEl>
                                          </p:spTgt>
                                        </p:tgtEl>
                                      </p:cBhvr>
                                    </p:animEffect>
                                    <p:anim calcmode="lin" valueType="num">
                                      <p:cBhvr>
                                        <p:cTn id="26"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8000"/>
                            </p:stCondLst>
                            <p:childTnLst>
                              <p:par>
                                <p:cTn id="30" presetID="22" presetClass="entr" presetSubtype="8" fill="hold" grpId="0" nodeType="after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left)">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23813" y="277813"/>
            <a:ext cx="9120187" cy="1143000"/>
          </a:xfrm>
        </p:spPr>
        <p:txBody>
          <a:bodyPr/>
          <a:lstStyle/>
          <a:p>
            <a:pPr eaLnBrk="1" hangingPunct="1"/>
            <a:r>
              <a:rPr lang="ar-JO" altLang="en-US" dirty="0"/>
              <a:t>عيد الخبز غير المختمر</a:t>
            </a:r>
            <a:endParaRPr lang="en-US" altLang="en-US" dirty="0"/>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67400" y="1371600"/>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2" name="Picture 18" descr="yeast">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429000" y="1295400"/>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9" name="Rectangle 2">
            <a:extLst>
              <a:ext uri="{FF2B5EF4-FFF2-40B4-BE49-F238E27FC236}">
                <a16:creationId xmlns:a16="http://schemas.microsoft.com/office/drawing/2014/main" id="{9E6AD32B-3855-654C-809F-5C4CEF46034A}"/>
              </a:ext>
            </a:extLst>
          </p:cNvPr>
          <p:cNvSpPr txBox="1">
            <a:spLocks noChangeArrowheads="1"/>
          </p:cNvSpPr>
          <p:nvPr/>
        </p:nvSpPr>
        <p:spPr bwMode="auto">
          <a:xfrm>
            <a:off x="4139952" y="3861048"/>
            <a:ext cx="4932040" cy="3196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a:ea typeface="MS PGothic" pitchFamily="34" charset="-128"/>
              </a:rPr>
              <a:t>الخميرة ترمز إلى الخطيئة لذا فإن الخبز بدون خميرة يدل على الانفصال عن الخطيئة منذ موت المسيح لتحريرنا من الخطيئة.</a:t>
            </a:r>
            <a:endParaRPr kumimoji="0" lang="en-US" altLang="en-US" sz="32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MS PGothic" pitchFamily="34" charset="-128"/>
            </a:endParaRPr>
          </a:p>
        </p:txBody>
      </p:sp>
      <p:pic>
        <p:nvPicPr>
          <p:cNvPr id="1026" name="Picture 2" descr="Image result for matzah">
            <a:extLst>
              <a:ext uri="{FF2B5EF4-FFF2-40B4-BE49-F238E27FC236}">
                <a16:creationId xmlns:a16="http://schemas.microsoft.com/office/drawing/2014/main" id="{CD5376D2-245A-1D44-886C-55A65D225CF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23528" y="4201568"/>
            <a:ext cx="3759200" cy="215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991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ar-JO" altLang="ja-JP" sz="4000" dirty="0">
                <a:solidFill>
                  <a:schemeClr val="tx1"/>
                </a:solidFill>
              </a:rPr>
              <a:t>حرق الخميرة كلها</a:t>
            </a:r>
            <a:endParaRPr lang="en-US" altLang="en-US" sz="4000" dirty="0">
              <a:solidFill>
                <a:schemeClr val="tx1"/>
              </a:solidFill>
            </a:endParaRPr>
          </a:p>
        </p:txBody>
      </p:sp>
    </p:spTree>
    <p:extLst>
      <p:ext uri="{BB962C8B-B14F-4D97-AF65-F5344CB8AC3E}">
        <p14:creationId xmlns:p14="http://schemas.microsoft.com/office/powerpoint/2010/main" val="307399731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388424"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3367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8"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ar-JO" dirty="0">
                <a:effectLst/>
                <a:ea typeface="+mj-ea"/>
                <a:cs typeface="+mj-cs"/>
              </a:rPr>
              <a:t>الباكورة : </a:t>
            </a:r>
            <a:br>
              <a:rPr lang="ar-JO" dirty="0">
                <a:effectLst/>
                <a:ea typeface="+mj-ea"/>
                <a:cs typeface="+mj-cs"/>
              </a:rPr>
            </a:br>
            <a:r>
              <a:rPr lang="ar-JO" dirty="0">
                <a:effectLst/>
                <a:ea typeface="+mj-ea"/>
                <a:cs typeface="+mj-cs"/>
              </a:rPr>
              <a:t>تقدمات الحزم</a:t>
            </a:r>
            <a:endParaRPr lang="en-US" dirty="0">
              <a:effectLst/>
              <a:ea typeface="+mj-ea"/>
              <a:cs typeface="+mj-cs"/>
            </a:endParaRPr>
          </a:p>
        </p:txBody>
      </p:sp>
      <p:sp>
        <p:nvSpPr>
          <p:cNvPr id="58375" name="Rectangle 7"/>
          <p:cNvSpPr>
            <a:spLocks noGrp="1" noChangeArrowheads="1"/>
          </p:cNvSpPr>
          <p:nvPr>
            <p:ph type="body" sz="half" idx="2"/>
          </p:nvPr>
        </p:nvSpPr>
        <p:spPr>
          <a:xfrm>
            <a:off x="5105400" y="1219200"/>
            <a:ext cx="4038600" cy="2362200"/>
          </a:xfrm>
        </p:spPr>
        <p:txBody>
          <a:bodyPr/>
          <a:lstStyle/>
          <a:p>
            <a:pPr algn="r" rtl="1" eaLnBrk="1" hangingPunct="1"/>
            <a:r>
              <a:rPr lang="ar-JO" altLang="en-US" sz="3200" dirty="0"/>
              <a:t>حصدت في أقصى شمال إسرائيل</a:t>
            </a:r>
            <a:endParaRPr lang="en-US" altLang="en-US" sz="3200" dirty="0"/>
          </a:p>
          <a:p>
            <a:pPr algn="r" rtl="1" eaLnBrk="1" hangingPunct="1"/>
            <a:r>
              <a:rPr lang="ar-JO" altLang="en-US" sz="3200" dirty="0"/>
              <a:t>أحضرت إلى أورشليم</a:t>
            </a:r>
            <a:endParaRPr lang="en-US" altLang="en-US" sz="3200" dirty="0"/>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tx1"/>
          </a:solidFill>
          <a:ln w="9525">
            <a:solidFill>
              <a:srgbClr val="FF0000"/>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58378" name="Text Box 10"/>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579964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حصدت في أقصى شمال إسرائيل</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أحضرت إلى أورشليم</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رددت أمام الرب</a:t>
            </a:r>
            <a:endParaRPr kumimoji="0" lang="en-US" altLang="en-US" sz="28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ar-JO" altLang="en-US" b="1" dirty="0">
                <a:cs typeface="Arial" pitchFamily="34" charset="0"/>
              </a:rPr>
              <a:t>تقدمات     الباكورة     للهيكل</a:t>
            </a:r>
            <a:endParaRPr lang="en-US" altLang="en-US" b="1" dirty="0">
              <a:cs typeface="Arial" pitchFamily="34" charset="0"/>
            </a:endParaRPr>
          </a:p>
        </p:txBody>
      </p:sp>
      <p:sp>
        <p:nvSpPr>
          <p:cNvPr id="88071" name="Text Box 7"/>
          <p:cNvSpPr txBox="1">
            <a:spLocks noChangeArrowheads="1"/>
          </p:cNvSpPr>
          <p:nvPr/>
        </p:nvSpPr>
        <p:spPr bwMode="auto">
          <a:xfrm>
            <a:off x="8305800" y="73025"/>
            <a:ext cx="704039" cy="46166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60400"/>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dirty="0">
              <a:ln>
                <a:noFill/>
              </a:ln>
              <a:solidFill>
                <a:srgbClr val="0604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958029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م ع ج 39</a:t>
            </a:r>
            <a:endPar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وَلَكِنِ الآنَ قَدْ قَامَ الْمَسِيحُ مِنَ الأَمْوَاتِ وَصَارَ بَاكُورَةَ الرَّاقِدِينَ. </a:t>
            </a:r>
          </a:p>
        </p:txBody>
      </p:sp>
    </p:spTree>
    <p:extLst>
      <p:ext uri="{BB962C8B-B14F-4D97-AF65-F5344CB8AC3E}">
        <p14:creationId xmlns:p14="http://schemas.microsoft.com/office/powerpoint/2010/main" val="28810548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776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anim calcmode="lin" valueType="num">
                                      <p:cBhvr>
                                        <p:cTn id="8" dur="2000" fill="hold"/>
                                        <p:tgtEl>
                                          <p:spTgt spid="39"/>
                                        </p:tgtEl>
                                        <p:attrNameLst>
                                          <p:attrName>style.rotation</p:attrName>
                                        </p:attrNameLst>
                                      </p:cBhvr>
                                      <p:tavLst>
                                        <p:tav tm="0">
                                          <p:val>
                                            <p:fltVal val="720"/>
                                          </p:val>
                                        </p:tav>
                                        <p:tav tm="100000">
                                          <p:val>
                                            <p:fltVal val="0"/>
                                          </p:val>
                                        </p:tav>
                                      </p:tavLst>
                                    </p:anim>
                                    <p:anim calcmode="lin" valueType="num">
                                      <p:cBhvr>
                                        <p:cTn id="9" dur="2000" fill="hold"/>
                                        <p:tgtEl>
                                          <p:spTgt spid="39"/>
                                        </p:tgtEl>
                                        <p:attrNameLst>
                                          <p:attrName>ppt_h</p:attrName>
                                        </p:attrNameLst>
                                      </p:cBhvr>
                                      <p:tavLst>
                                        <p:tav tm="0">
                                          <p:val>
                                            <p:fltVal val="0"/>
                                          </p:val>
                                        </p:tav>
                                        <p:tav tm="100000">
                                          <p:val>
                                            <p:strVal val="#ppt_h"/>
                                          </p:val>
                                        </p:tav>
                                      </p:tavLst>
                                    </p:anim>
                                    <p:anim calcmode="lin" valueType="num">
                                      <p:cBhvr>
                                        <p:cTn id="10"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ynagogu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0"/>
            <a:ext cx="4937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descr="sukkot at western w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3538" y="0"/>
            <a:ext cx="4970462"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Rectangle 4" descr="Green marble"/>
          <p:cNvSpPr>
            <a:spLocks noGrp="1" noChangeArrowheads="1"/>
          </p:cNvSpPr>
          <p:nvPr>
            <p:ph type="title"/>
          </p:nvPr>
        </p:nvSpPr>
        <p:spPr>
          <a:xfrm>
            <a:off x="-609600" y="0"/>
            <a:ext cx="9753600" cy="865188"/>
          </a:xfrm>
          <a:blipFill dpi="0" rotWithShape="1">
            <a:blip r:embed="rId5"/>
            <a:srcRect/>
            <a:tile tx="0" ty="0" sx="100000" sy="100000" flip="none" algn="tl"/>
          </a:blipFill>
        </p:spPr>
        <p:txBody>
          <a:bodyPr/>
          <a:lstStyle/>
          <a:p>
            <a:pPr eaLnBrk="1" hangingPunct="1"/>
            <a:r>
              <a:rPr lang="ar-JO" altLang="en-US" b="1" dirty="0">
                <a:effectLst/>
                <a:latin typeface="Arial" pitchFamily="34" charset="0"/>
                <a:cs typeface="Arial" pitchFamily="34" charset="0"/>
              </a:rPr>
              <a:t>احتفال حصاد القمح</a:t>
            </a:r>
            <a:endParaRPr lang="en-US" altLang="en-US" b="1" dirty="0">
              <a:effectLst/>
              <a:latin typeface="Arial" pitchFamily="34" charset="0"/>
              <a:cs typeface="Arial" pitchFamily="34" charset="0"/>
            </a:endParaRPr>
          </a:p>
        </p:txBody>
      </p:sp>
      <p:pic>
        <p:nvPicPr>
          <p:cNvPr id="261124" name="Picture 5" descr="wheatstalks">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0" y="381000"/>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366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4082"/>
                                        </p:tgtEl>
                                        <p:attrNameLst>
                                          <p:attrName>style.visibility</p:attrName>
                                        </p:attrNameLst>
                                      </p:cBhvr>
                                      <p:to>
                                        <p:strVal val="visible"/>
                                      </p:to>
                                    </p:set>
                                    <p:animEffect transition="in" filter="dissolve">
                                      <p:cBhvr>
                                        <p:cTn id="11" dur="5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69" name="Group 2"/>
          <p:cNvGrpSpPr>
            <a:grpSpLocks/>
          </p:cNvGrpSpPr>
          <p:nvPr/>
        </p:nvGrpSpPr>
        <p:grpSpPr bwMode="auto">
          <a:xfrm>
            <a:off x="0" y="-76200"/>
            <a:ext cx="9144000" cy="6934200"/>
            <a:chOff x="-476" y="0"/>
            <a:chExt cx="6236" cy="4441"/>
          </a:xfrm>
        </p:grpSpPr>
        <p:pic>
          <p:nvPicPr>
            <p:cNvPr id="263171"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lstStyle/>
          <a:p>
            <a:pPr eaLnBrk="1" hangingPunct="1"/>
            <a:r>
              <a:rPr lang="ar-JO" altLang="en-US" sz="4000" dirty="0">
                <a:solidFill>
                  <a:schemeClr val="bg2"/>
                </a:solidFill>
              </a:rPr>
              <a:t>سبح الرسل الله بلغات لم يتعلموها أبداً (أع 2)</a:t>
            </a:r>
            <a:endParaRPr lang="en-US" altLang="en-US" sz="4000" dirty="0">
              <a:solidFill>
                <a:schemeClr val="bg2"/>
              </a:solidFill>
            </a:endParaRPr>
          </a:p>
        </p:txBody>
      </p:sp>
    </p:spTree>
    <p:extLst>
      <p:ext uri="{BB962C8B-B14F-4D97-AF65-F5344CB8AC3E}">
        <p14:creationId xmlns:p14="http://schemas.microsoft.com/office/powerpoint/2010/main" val="16255091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oly spirit acts 2">
            <a:extLst>
              <a:ext uri="{FF2B5EF4-FFF2-40B4-BE49-F238E27FC236}">
                <a16:creationId xmlns:a16="http://schemas.microsoft.com/office/drawing/2014/main" id="{9AF808F3-FEE7-D14A-8DED-297D121FE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p:nvPr>
        </p:nvSpPr>
        <p:spPr>
          <a:xfrm>
            <a:off x="0" y="179387"/>
            <a:ext cx="9144000" cy="1177925"/>
          </a:xfrm>
        </p:spPr>
        <p:txBody>
          <a:bodyPr/>
          <a:lstStyle/>
          <a:p>
            <a:pPr eaLnBrk="1" hangingPunct="1">
              <a:defRPr/>
            </a:pPr>
            <a:r>
              <a:rPr lang="ar-JO" sz="3600" b="1" dirty="0">
                <a:solidFill>
                  <a:schemeClr val="tx1"/>
                </a:solidFill>
                <a:latin typeface="Arial" charset="0"/>
                <a:ea typeface="ＭＳ Ｐゴシック" charset="0"/>
                <a:cs typeface="ＭＳ Ｐゴシック" charset="0"/>
              </a:rPr>
              <a:t>جاء الروح القدس في يوم الخمسين</a:t>
            </a:r>
            <a:br>
              <a:rPr lang="en-US" sz="3600" b="1" dirty="0">
                <a:solidFill>
                  <a:schemeClr val="tx1"/>
                </a:solidFill>
                <a:latin typeface="Arial" charset="0"/>
                <a:ea typeface="ＭＳ Ｐゴシック" charset="0"/>
                <a:cs typeface="ＭＳ Ｐゴシック" charset="0"/>
              </a:rPr>
            </a:br>
            <a:r>
              <a:rPr lang="en-US" sz="3600" b="1" dirty="0">
                <a:solidFill>
                  <a:schemeClr val="tx1"/>
                </a:solidFill>
                <a:latin typeface="Arial" charset="0"/>
                <a:ea typeface="ＭＳ Ｐゴシック" charset="0"/>
                <a:cs typeface="ＭＳ Ｐゴシック" charset="0"/>
              </a:rPr>
              <a:t>(</a:t>
            </a:r>
            <a:r>
              <a:rPr lang="ar-SA" sz="3600" b="1" dirty="0">
                <a:solidFill>
                  <a:schemeClr val="tx1"/>
                </a:solidFill>
                <a:latin typeface="Arial" charset="0"/>
                <a:ea typeface="ＭＳ Ｐゴシック" charset="0"/>
                <a:cs typeface="ＭＳ Ｐゴシック" charset="0"/>
              </a:rPr>
              <a:t>أعما</a:t>
            </a:r>
            <a:r>
              <a:rPr lang="ar-JO" sz="3600" b="1" dirty="0">
                <a:solidFill>
                  <a:schemeClr val="tx1"/>
                </a:solidFill>
                <a:latin typeface="Arial" charset="0"/>
                <a:ea typeface="ＭＳ Ｐゴシック" charset="0"/>
                <a:cs typeface="ＭＳ Ｐゴシック" charset="0"/>
              </a:rPr>
              <a:t>ل الرسل 2: 1-13)</a:t>
            </a:r>
            <a:r>
              <a:rPr lang="en-US" sz="3600" b="1" dirty="0">
                <a:solidFill>
                  <a:schemeClr val="tx1"/>
                </a:solidFill>
                <a:latin typeface="Arial" charset="0"/>
                <a:ea typeface="ＭＳ Ｐゴシック" charset="0"/>
                <a:cs typeface="ＭＳ Ｐゴシック" charset="0"/>
              </a:rPr>
              <a:t>)</a:t>
            </a:r>
            <a:endParaRPr lang="en-US" sz="3600" b="1" dirty="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19660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عيد الأبواق</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578" y="105273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بداية السنة المدنية في 1 تشري</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1600" y="2060848"/>
            <a:ext cx="7239000" cy="4318000"/>
          </a:xfrm>
          <a:prstGeom prst="rect">
            <a:avLst/>
          </a:prstGeom>
        </p:spPr>
      </p:pic>
    </p:spTree>
    <p:extLst>
      <p:ext uri="{BB962C8B-B14F-4D97-AF65-F5344CB8AC3E}">
        <p14:creationId xmlns:p14="http://schemas.microsoft.com/office/powerpoint/2010/main" val="50516932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15382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style.rotation</p:attrName>
                                        </p:attrNameLst>
                                      </p:cBhvr>
                                      <p:tavLst>
                                        <p:tav tm="0">
                                          <p:val>
                                            <p:fltVal val="720"/>
                                          </p:val>
                                        </p:tav>
                                        <p:tav tm="100000">
                                          <p:val>
                                            <p:fltVal val="0"/>
                                          </p:val>
                                        </p:tav>
                                      </p:tavLst>
                                    </p:anim>
                                    <p:anim calcmode="lin" valueType="num">
                                      <p:cBhvr>
                                        <p:cTn id="9" dur="2000" fill="hold"/>
                                        <p:tgtEl>
                                          <p:spTgt spid="38"/>
                                        </p:tgtEl>
                                        <p:attrNameLst>
                                          <p:attrName>ppt_h</p:attrName>
                                        </p:attrNameLst>
                                      </p:cBhvr>
                                      <p:tavLst>
                                        <p:tav tm="0">
                                          <p:val>
                                            <p:fltVal val="0"/>
                                          </p:val>
                                        </p:tav>
                                        <p:tav tm="100000">
                                          <p:val>
                                            <p:strVal val="#ppt_h"/>
                                          </p:val>
                                        </p:tav>
                                      </p:tavLst>
                                    </p:anim>
                                    <p:anim calcmode="lin" valueType="num">
                                      <p:cBhvr>
                                        <p:cTn id="10" dur="2000" fill="hold"/>
                                        <p:tgtEl>
                                          <p:spTgt spid="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ar-JO" altLang="en-US" dirty="0">
                <a:latin typeface="Arial" pitchFamily="34" charset="0"/>
                <a:cs typeface="Arial" pitchFamily="34" charset="0"/>
              </a:rPr>
              <a:t>روش هاشاناه (السنة الجديدة)</a:t>
            </a:r>
            <a:endParaRPr lang="en-US" altLang="en-US" dirty="0">
              <a:latin typeface="Arial" pitchFamily="34" charset="0"/>
              <a:cs typeface="Arial" pitchFamily="34" charset="0"/>
            </a:endParaRPr>
          </a:p>
        </p:txBody>
      </p:sp>
      <p:pic>
        <p:nvPicPr>
          <p:cNvPr id="176145" name="Picture 17" descr="Tabernac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04925"/>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6" name="Picture 18" descr="rabbi at western w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5963" y="1304925"/>
            <a:ext cx="3348037"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19" descr="shofa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3213" y="1412875"/>
            <a:ext cx="28463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3"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184</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0511742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6145"/>
                                        </p:tgtEl>
                                        <p:attrNameLst>
                                          <p:attrName>style.visibility</p:attrName>
                                        </p:attrNameLst>
                                      </p:cBhvr>
                                      <p:to>
                                        <p:strVal val="visible"/>
                                      </p:to>
                                    </p:set>
                                    <p:animEffect transition="in" filter="fade">
                                      <p:cBhvr>
                                        <p:cTn id="7" dur="770" decel="100000"/>
                                        <p:tgtEl>
                                          <p:spTgt spid="176145"/>
                                        </p:tgtEl>
                                      </p:cBhvr>
                                    </p:animEffect>
                                    <p:animScale>
                                      <p:cBhvr>
                                        <p:cTn id="8" dur="770" decel="100000"/>
                                        <p:tgtEl>
                                          <p:spTgt spid="176145"/>
                                        </p:tgtEl>
                                      </p:cBhvr>
                                      <p:from x="10000" y="10000"/>
                                      <p:to x="200000" y="450000"/>
                                    </p:animScale>
                                    <p:animScale>
                                      <p:cBhvr>
                                        <p:cTn id="9" dur="1230" accel="100000" fill="hold">
                                          <p:stCondLst>
                                            <p:cond delay="770"/>
                                          </p:stCondLst>
                                        </p:cTn>
                                        <p:tgtEl>
                                          <p:spTgt spid="176145"/>
                                        </p:tgtEl>
                                      </p:cBhvr>
                                      <p:from x="200000" y="450000"/>
                                      <p:to x="100000" y="100000"/>
                                    </p:animScale>
                                    <p:set>
                                      <p:cBhvr>
                                        <p:cTn id="10" dur="770" fill="hold"/>
                                        <p:tgtEl>
                                          <p:spTgt spid="176145"/>
                                        </p:tgtEl>
                                        <p:attrNameLst>
                                          <p:attrName>ppt_x</p:attrName>
                                        </p:attrNameLst>
                                      </p:cBhvr>
                                      <p:to>
                                        <p:strVal val="(0.5)"/>
                                      </p:to>
                                    </p:set>
                                    <p:anim from="(0.5)" to="(#ppt_x)" calcmode="lin" valueType="num">
                                      <p:cBhvr>
                                        <p:cTn id="11" dur="1230" accel="100000" fill="hold">
                                          <p:stCondLst>
                                            <p:cond delay="770"/>
                                          </p:stCondLst>
                                        </p:cTn>
                                        <p:tgtEl>
                                          <p:spTgt spid="176145"/>
                                        </p:tgtEl>
                                        <p:attrNameLst>
                                          <p:attrName>ppt_x</p:attrName>
                                        </p:attrNameLst>
                                      </p:cBhvr>
                                    </p:anim>
                                    <p:set>
                                      <p:cBhvr>
                                        <p:cTn id="12" dur="770" fill="hold"/>
                                        <p:tgtEl>
                                          <p:spTgt spid="176145"/>
                                        </p:tgtEl>
                                        <p:attrNameLst>
                                          <p:attrName>ppt_y</p:attrName>
                                        </p:attrNameLst>
                                      </p:cBhvr>
                                      <p:to>
                                        <p:strVal val="(#ppt_y+0.4)"/>
                                      </p:to>
                                    </p:set>
                                    <p:anim from="(#ppt_y+0.4)" to="(#ppt_y)" calcmode="lin" valueType="num">
                                      <p:cBhvr>
                                        <p:cTn id="13" dur="1230" accel="100000" fill="hold">
                                          <p:stCondLst>
                                            <p:cond delay="770"/>
                                          </p:stCondLst>
                                        </p:cTn>
                                        <p:tgtEl>
                                          <p:spTgt spid="1761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76146"/>
                                        </p:tgtEl>
                                        <p:attrNameLst>
                                          <p:attrName>style.visibility</p:attrName>
                                        </p:attrNameLst>
                                      </p:cBhvr>
                                      <p:to>
                                        <p:strVal val="visible"/>
                                      </p:to>
                                    </p:set>
                                    <p:animEffect transition="in" filter="dissolve">
                                      <p:cBhvr>
                                        <p:cTn id="18" dur="500"/>
                                        <p:tgtEl>
                                          <p:spTgt spid="1761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176147"/>
                                        </p:tgtEl>
                                        <p:attrNameLst>
                                          <p:attrName>style.visibility</p:attrName>
                                        </p:attrNameLst>
                                      </p:cBhvr>
                                      <p:to>
                                        <p:strVal val="visible"/>
                                      </p:to>
                                    </p:set>
                                    <p:animEffect transition="in" filter="fade">
                                      <p:cBhvr>
                                        <p:cTn id="23" dur="2000"/>
                                        <p:tgtEl>
                                          <p:spTgt spid="176147"/>
                                        </p:tgtEl>
                                      </p:cBhvr>
                                    </p:animEffect>
                                    <p:anim calcmode="lin" valueType="num">
                                      <p:cBhvr>
                                        <p:cTn id="24" dur="2000" fill="hold"/>
                                        <p:tgtEl>
                                          <p:spTgt spid="176147"/>
                                        </p:tgtEl>
                                        <p:attrNameLst>
                                          <p:attrName>style.rotation</p:attrName>
                                        </p:attrNameLst>
                                      </p:cBhvr>
                                      <p:tavLst>
                                        <p:tav tm="0">
                                          <p:val>
                                            <p:fltVal val="720"/>
                                          </p:val>
                                        </p:tav>
                                        <p:tav tm="100000">
                                          <p:val>
                                            <p:fltVal val="0"/>
                                          </p:val>
                                        </p:tav>
                                      </p:tavLst>
                                    </p:anim>
                                    <p:anim calcmode="lin" valueType="num">
                                      <p:cBhvr>
                                        <p:cTn id="25" dur="2000" fill="hold"/>
                                        <p:tgtEl>
                                          <p:spTgt spid="176147"/>
                                        </p:tgtEl>
                                        <p:attrNameLst>
                                          <p:attrName>ppt_h</p:attrName>
                                        </p:attrNameLst>
                                      </p:cBhvr>
                                      <p:tavLst>
                                        <p:tav tm="0">
                                          <p:val>
                                            <p:fltVal val="0"/>
                                          </p:val>
                                        </p:tav>
                                        <p:tav tm="100000">
                                          <p:val>
                                            <p:strVal val="#ppt_h"/>
                                          </p:val>
                                        </p:tav>
                                      </p:tavLst>
                                    </p:anim>
                                    <p:anim calcmode="lin" valueType="num">
                                      <p:cBhvr>
                                        <p:cTn id="26" dur="2000" fill="hold"/>
                                        <p:tgtEl>
                                          <p:spTgt spid="1761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79349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220200" cy="914400"/>
          </a:xfrm>
        </p:spPr>
        <p:txBody>
          <a:bodyPr/>
          <a:lstStyle/>
          <a:p>
            <a:pPr eaLnBrk="1" hangingPunct="1"/>
            <a:r>
              <a:rPr lang="ar-JO" altLang="en-US" sz="3600" b="1" dirty="0">
                <a:latin typeface="Arial" pitchFamily="34" charset="0"/>
                <a:cs typeface="Arial" pitchFamily="34" charset="0"/>
              </a:rPr>
              <a:t>يوم كيبور : يوم الكفارة</a:t>
            </a:r>
            <a:endParaRPr lang="en-US" altLang="en-US" sz="3600" b="1" dirty="0">
              <a:latin typeface="Arial" pitchFamily="34" charset="0"/>
              <a:cs typeface="Arial" pitchFamily="34" charset="0"/>
            </a:endParaRPr>
          </a:p>
        </p:txBody>
      </p:sp>
      <p:pic>
        <p:nvPicPr>
          <p:cNvPr id="271362" name="Picture 3" descr="Aton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22111">
            <a:off x="0" y="15240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71364" name="Rectangle 2"/>
          <p:cNvSpPr txBox="1">
            <a:spLocks noChangeArrowheads="1"/>
          </p:cNvSpPr>
          <p:nvPr/>
        </p:nvSpPr>
        <p:spPr bwMode="auto">
          <a:xfrm rot="448697">
            <a:off x="-23813" y="1214438"/>
            <a:ext cx="9220201" cy="1355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20000"/>
                </a:solidFill>
                <a:effectLst/>
                <a:uLnTx/>
                <a:uFillTx/>
                <a:latin typeface="Tahoma" pitchFamily="34" charset="0"/>
                <a:ea typeface="MS PGothic" pitchFamily="34" charset="-128"/>
                <a:cs typeface="+mn-cs"/>
              </a:rPr>
              <a:t>يتم إخراج العجلة الحمراء من جبل الهيكل في يوم الكفارة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20000"/>
                </a:solidFill>
                <a:effectLst/>
                <a:uLnTx/>
                <a:uFillTx/>
                <a:latin typeface="Tahoma" pitchFamily="34" charset="0"/>
                <a:ea typeface="MS PGothic" pitchFamily="34" charset="-128"/>
                <a:cs typeface="+mn-cs"/>
              </a:rPr>
              <a:t>لإحراقها في جبل الزيتون</a:t>
            </a:r>
            <a:endParaRPr kumimoji="0" lang="en-US" altLang="en-US" sz="2800" b="1" i="0" u="none" strike="noStrike" kern="1200" cap="none" spc="0" normalizeH="0" baseline="0" noProof="0" dirty="0">
              <a:ln>
                <a:noFill/>
              </a:ln>
              <a:solidFill>
                <a:srgbClr val="7200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56759395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09" name="Group 2"/>
          <p:cNvGrpSpPr>
            <a:grpSpLocks/>
          </p:cNvGrpSpPr>
          <p:nvPr/>
        </p:nvGrpSpPr>
        <p:grpSpPr bwMode="auto">
          <a:xfrm>
            <a:off x="0" y="0"/>
            <a:ext cx="9263063" cy="7086600"/>
            <a:chOff x="0" y="0"/>
            <a:chExt cx="5835" cy="4464"/>
          </a:xfrm>
        </p:grpSpPr>
        <p:pic>
          <p:nvPicPr>
            <p:cNvPr id="27341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Freeform 4"/>
            <p:cNvSpPr>
              <a:spLocks/>
            </p:cNvSpPr>
            <p:nvPr/>
          </p:nvSpPr>
          <p:spPr bwMode="auto">
            <a:xfrm>
              <a:off x="1152" y="0"/>
              <a:ext cx="4683" cy="1200"/>
            </a:xfrm>
            <a:custGeom>
              <a:avLst/>
              <a:gdLst>
                <a:gd name="T0" fmla="*/ 196 w 4658"/>
                <a:gd name="T1" fmla="*/ 965 h 1116"/>
                <a:gd name="T2" fmla="*/ 618 w 4658"/>
                <a:gd name="T3" fmla="*/ 1433 h 1116"/>
                <a:gd name="T4" fmla="*/ 1236 w 4658"/>
                <a:gd name="T5" fmla="*/ 1834 h 1116"/>
                <a:gd name="T6" fmla="*/ 1334 w 4658"/>
                <a:gd name="T7" fmla="*/ 1986 h 1116"/>
                <a:gd name="T8" fmla="*/ 1457 w 4658"/>
                <a:gd name="T9" fmla="*/ 2360 h 1116"/>
                <a:gd name="T10" fmla="*/ 1587 w 4658"/>
                <a:gd name="T11" fmla="*/ 2612 h 1116"/>
                <a:gd name="T12" fmla="*/ 1643 w 4658"/>
                <a:gd name="T13" fmla="*/ 2755 h 1116"/>
                <a:gd name="T14" fmla="*/ 1711 w 4658"/>
                <a:gd name="T15" fmla="*/ 2800 h 1116"/>
                <a:gd name="T16" fmla="*/ 2007 w 4658"/>
                <a:gd name="T17" fmla="*/ 3099 h 1116"/>
                <a:gd name="T18" fmla="*/ 2192 w 4658"/>
                <a:gd name="T19" fmla="*/ 3239 h 1116"/>
                <a:gd name="T20" fmla="*/ 2333 w 4658"/>
                <a:gd name="T21" fmla="*/ 3424 h 1116"/>
                <a:gd name="T22" fmla="*/ 2418 w 4658"/>
                <a:gd name="T23" fmla="*/ 3494 h 1116"/>
                <a:gd name="T24" fmla="*/ 2554 w 4658"/>
                <a:gd name="T25" fmla="*/ 3574 h 1116"/>
                <a:gd name="T26" fmla="*/ 2699 w 4658"/>
                <a:gd name="T27" fmla="*/ 3789 h 1116"/>
                <a:gd name="T28" fmla="*/ 2788 w 4658"/>
                <a:gd name="T29" fmla="*/ 3935 h 1116"/>
                <a:gd name="T30" fmla="*/ 2925 w 4658"/>
                <a:gd name="T31" fmla="*/ 4015 h 1116"/>
                <a:gd name="T32" fmla="*/ 3200 w 4658"/>
                <a:gd name="T33" fmla="*/ 4314 h 1116"/>
                <a:gd name="T34" fmla="*/ 3530 w 4658"/>
                <a:gd name="T35" fmla="*/ 4704 h 1116"/>
                <a:gd name="T36" fmla="*/ 3913 w 4658"/>
                <a:gd name="T37" fmla="*/ 4891 h 1116"/>
                <a:gd name="T38" fmla="*/ 4036 w 4658"/>
                <a:gd name="T39" fmla="*/ 5006 h 1116"/>
                <a:gd name="T40" fmla="*/ 4317 w 4658"/>
                <a:gd name="T41" fmla="*/ 5409 h 1116"/>
                <a:gd name="T42" fmla="*/ 4386 w 4658"/>
                <a:gd name="T43" fmla="*/ 5557 h 1116"/>
                <a:gd name="T44" fmla="*/ 4400 w 4658"/>
                <a:gd name="T45" fmla="*/ 6076 h 1116"/>
                <a:gd name="T46" fmla="*/ 4503 w 4658"/>
                <a:gd name="T47" fmla="*/ 6269 h 1116"/>
                <a:gd name="T48" fmla="*/ 4873 w 4658"/>
                <a:gd name="T49" fmla="*/ 6287 h 1116"/>
                <a:gd name="T50" fmla="*/ 4997 w 4658"/>
                <a:gd name="T51" fmla="*/ 6699 h 1116"/>
                <a:gd name="T52" fmla="*/ 5073 w 4658"/>
                <a:gd name="T53" fmla="*/ 6844 h 1116"/>
                <a:gd name="T54" fmla="*/ 5146 w 4658"/>
                <a:gd name="T55" fmla="*/ 6749 h 1116"/>
                <a:gd name="T56" fmla="*/ 5174 w 4658"/>
                <a:gd name="T57" fmla="*/ 6415 h 1116"/>
                <a:gd name="T58" fmla="*/ 5217 w 4658"/>
                <a:gd name="T59" fmla="*/ 6341 h 1116"/>
                <a:gd name="T60" fmla="*/ 5239 w 4658"/>
                <a:gd name="T61" fmla="*/ 6287 h 1116"/>
                <a:gd name="T62" fmla="*/ 5272 w 4658"/>
                <a:gd name="T63" fmla="*/ 6041 h 1116"/>
                <a:gd name="T64" fmla="*/ 5284 w 4658"/>
                <a:gd name="T65" fmla="*/ 5737 h 1116"/>
                <a:gd name="T66" fmla="*/ 5292 w 4658"/>
                <a:gd name="T67" fmla="*/ 4790 h 1116"/>
                <a:gd name="T68" fmla="*/ 5305 w 4658"/>
                <a:gd name="T69" fmla="*/ 4083 h 1116"/>
                <a:gd name="T70" fmla="*/ 5284 w 4658"/>
                <a:gd name="T71" fmla="*/ 1472 h 1116"/>
                <a:gd name="T72" fmla="*/ 5272 w 4658"/>
                <a:gd name="T73" fmla="*/ 965 h 1116"/>
                <a:gd name="T74" fmla="*/ 4791 w 4658"/>
                <a:gd name="T75" fmla="*/ 737 h 1116"/>
                <a:gd name="T76" fmla="*/ 3789 w 4658"/>
                <a:gd name="T77" fmla="*/ 406 h 1116"/>
                <a:gd name="T78" fmla="*/ 2733 w 4658"/>
                <a:gd name="T79" fmla="*/ 441 h 1116"/>
                <a:gd name="T80" fmla="*/ 1823 w 4658"/>
                <a:gd name="T81" fmla="*/ 261 h 1116"/>
                <a:gd name="T82" fmla="*/ 1560 w 4658"/>
                <a:gd name="T83" fmla="*/ 147 h 1116"/>
                <a:gd name="T84" fmla="*/ 1129 w 4658"/>
                <a:gd name="T85" fmla="*/ 0 h 1116"/>
                <a:gd name="T86" fmla="*/ 718 w 4658"/>
                <a:gd name="T87" fmla="*/ 6 h 1116"/>
                <a:gd name="T88" fmla="*/ 81 w 4658"/>
                <a:gd name="T89" fmla="*/ 441 h 1116"/>
                <a:gd name="T90" fmla="*/ 39 w 4658"/>
                <a:gd name="T91" fmla="*/ 476 h 1116"/>
                <a:gd name="T92" fmla="*/ 136 w 4658"/>
                <a:gd name="T93" fmla="*/ 1063 h 1116"/>
                <a:gd name="T94" fmla="*/ 530 w 4658"/>
                <a:gd name="T95" fmla="*/ 1651 h 1116"/>
                <a:gd name="T96" fmla="*/ 686 w 4658"/>
                <a:gd name="T97" fmla="*/ 1768 h 1116"/>
                <a:gd name="T98" fmla="*/ 781 w 4658"/>
                <a:gd name="T99" fmla="*/ 1880 h 1116"/>
                <a:gd name="T100" fmla="*/ 856 w 4658"/>
                <a:gd name="T101" fmla="*/ 1954 h 1116"/>
                <a:gd name="T102" fmla="*/ 1086 w 4658"/>
                <a:gd name="T103" fmla="*/ 2277 h 1116"/>
                <a:gd name="T104" fmla="*/ 1278 w 4658"/>
                <a:gd name="T105" fmla="*/ 2580 h 1116"/>
                <a:gd name="T106" fmla="*/ 1430 w 4658"/>
                <a:gd name="T107" fmla="*/ 2800 h 1116"/>
                <a:gd name="T108" fmla="*/ 1567 w 4658"/>
                <a:gd name="T109" fmla="*/ 2944 h 1116"/>
                <a:gd name="T110" fmla="*/ 1801 w 4658"/>
                <a:gd name="T111" fmla="*/ 3125 h 1116"/>
                <a:gd name="T112" fmla="*/ 1943 w 4658"/>
                <a:gd name="T113" fmla="*/ 3343 h 1116"/>
                <a:gd name="T114" fmla="*/ 2021 w 4658"/>
                <a:gd name="T115" fmla="*/ 3494 h 1116"/>
                <a:gd name="T116" fmla="*/ 2333 w 4658"/>
                <a:gd name="T117" fmla="*/ 3606 h 1116"/>
                <a:gd name="T118" fmla="*/ 2666 w 4658"/>
                <a:gd name="T119" fmla="*/ 3754 h 1116"/>
                <a:gd name="T120" fmla="*/ 2795 w 4658"/>
                <a:gd name="T121" fmla="*/ 3865 h 1116"/>
                <a:gd name="T122" fmla="*/ 3432 w 4658"/>
                <a:gd name="T123" fmla="*/ 4341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7341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7341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الساحة الخارجية</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القدس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161801" name="Text Box 9"/>
          <p:cNvSpPr txBox="1">
            <a:spLocks noChangeArrowheads="1"/>
          </p:cNvSpPr>
          <p:nvPr/>
        </p:nvSpPr>
        <p:spPr bwMode="auto">
          <a:xfrm>
            <a:off x="7162800" y="2310383"/>
            <a:ext cx="1981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قدس الأقداس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273413" name="Rectangle 10"/>
          <p:cNvSpPr>
            <a:spLocks noGrp="1" noChangeArrowheads="1"/>
          </p:cNvSpPr>
          <p:nvPr>
            <p:ph type="title" idx="4294967295"/>
          </p:nvPr>
        </p:nvSpPr>
        <p:spPr>
          <a:xfrm>
            <a:off x="0" y="5943600"/>
            <a:ext cx="9144000" cy="1143000"/>
          </a:xfrm>
        </p:spPr>
        <p:txBody>
          <a:bodyPr/>
          <a:lstStyle/>
          <a:p>
            <a:pPr eaLnBrk="1" hangingPunct="1"/>
            <a:r>
              <a:rPr lang="ar-JO" altLang="en-US" sz="4000" b="1" dirty="0">
                <a:solidFill>
                  <a:schemeClr val="tx1"/>
                </a:solidFill>
                <a:latin typeface="Arial" pitchFamily="34" charset="0"/>
              </a:rPr>
              <a:t>يوم الكفارة (لا 16: 29-34)</a:t>
            </a:r>
            <a:endParaRPr lang="en-US" altLang="en-US" sz="4000" b="1" dirty="0">
              <a:solidFill>
                <a:schemeClr val="tx1"/>
              </a:solidFill>
              <a:latin typeface="Arial" pitchFamily="34" charset="0"/>
            </a:endParaRPr>
          </a:p>
        </p:txBody>
      </p:sp>
    </p:spTree>
    <p:extLst>
      <p:ext uri="{BB962C8B-B14F-4D97-AF65-F5344CB8AC3E}">
        <p14:creationId xmlns:p14="http://schemas.microsoft.com/office/powerpoint/2010/main" val="6632026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Slide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26988"/>
            <a:ext cx="45593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لا 16: 29-34</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2821" name="Text Box 5"/>
          <p:cNvSpPr txBox="1">
            <a:spLocks noChangeArrowheads="1"/>
          </p:cNvSpPr>
          <p:nvPr/>
        </p:nvSpPr>
        <p:spPr bwMode="auto">
          <a:xfrm>
            <a:off x="4616450" y="1473200"/>
            <a:ext cx="4527550"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تحضير الكاهن</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تقدمة خطية الكاهن</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تقدمة خطية الشعب</a:t>
            </a: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 </a:t>
            </a: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كبش الفداء</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التطهير</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2822" name="Rectangle 6"/>
          <p:cNvSpPr>
            <a:spLocks noGrp="1" noChangeArrowheads="1"/>
          </p:cNvSpPr>
          <p:nvPr>
            <p:ph type="title" idx="4294967295"/>
          </p:nvPr>
        </p:nvSpPr>
        <p:spPr>
          <a:xfrm>
            <a:off x="4724400" y="457200"/>
            <a:ext cx="44958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sz="3600" b="1" u="sng" dirty="0">
                <a:solidFill>
                  <a:schemeClr val="bg1"/>
                </a:solidFill>
                <a:ea typeface="ＭＳ Ｐゴシック" pitchFamily="-111" charset="-128"/>
              </a:rPr>
              <a:t>يوم الكفارة</a:t>
            </a:r>
            <a:endParaRPr lang="en-US" sz="3600" b="1" u="sng" dirty="0">
              <a:solidFill>
                <a:schemeClr val="bg1"/>
              </a:solidFill>
              <a:ea typeface="ＭＳ Ｐゴシック" pitchFamily="-111" charset="-128"/>
            </a:endParaRPr>
          </a:p>
        </p:txBody>
      </p:sp>
    </p:spTree>
    <p:extLst>
      <p:ext uri="{BB962C8B-B14F-4D97-AF65-F5344CB8AC3E}">
        <p14:creationId xmlns:p14="http://schemas.microsoft.com/office/powerpoint/2010/main" val="13897787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p:stCondLst>
                              <p:cond delay="1825"/>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3950"/>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p:stCondLst>
                              <p:cond delay="6000"/>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par>
                          <p:cTn id="20" fill="hold">
                            <p:stCondLst>
                              <p:cond delay="7675"/>
                            </p:stCondLst>
                            <p:childTnLst>
                              <p:par>
                                <p:cTn id="21" presetID="9" presetClass="entr" presetSubtype="0" fill="hold" grpId="0" nodeType="afterEffect">
                                  <p:stCondLst>
                                    <p:cond delay="1000"/>
                                  </p:stCondLst>
                                  <p:iterate type="lt">
                                    <p:tmPct val="100000"/>
                                  </p:iterate>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dissolve">
                                      <p:cBhvr>
                                        <p:cTn id="23" dur="75"/>
                                        <p:tgtEl>
                                          <p:spTgt spid="1628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11</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3845"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أما المسيح و هو قد جاء رئيس كهنة للخيرات العتيدة فبالمسكن الأعظم و الأكمل غير المصنوع بيد أي الذي ليس من هذه الخليقة</a:t>
            </a:r>
            <a:endParaRPr kumimoji="0" lang="en-US"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r>
              <a:rPr lang="ar-JO" altLang="en-US" sz="4000" b="1" u="sng" dirty="0">
                <a:solidFill>
                  <a:schemeClr val="bg1"/>
                </a:solidFill>
                <a:latin typeface="Arial" pitchFamily="34" charset="0"/>
              </a:rPr>
              <a:t>رمزية يوم الكفارة</a:t>
            </a:r>
            <a:endParaRPr lang="en-US" altLang="en-US" sz="4000" dirty="0">
              <a:latin typeface="Arial" pitchFamily="34" charset="0"/>
            </a:endParaRPr>
          </a:p>
        </p:txBody>
      </p:sp>
    </p:spTree>
    <p:extLst>
      <p:ext uri="{BB962C8B-B14F-4D97-AF65-F5344CB8AC3E}">
        <p14:creationId xmlns:p14="http://schemas.microsoft.com/office/powerpoint/2010/main" val="2628288816"/>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12</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4869" name="Text Box 5"/>
          <p:cNvSpPr txBox="1">
            <a:spLocks noChangeArrowheads="1"/>
          </p:cNvSpPr>
          <p:nvPr/>
        </p:nvSpPr>
        <p:spPr bwMode="auto">
          <a:xfrm>
            <a:off x="381000" y="1812925"/>
            <a:ext cx="8153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ليس بدم تيوس و عجول بل بدم نفسه دخل مرة واحدة إلى الأقداس فوجد فداء أبدياً</a:t>
            </a:r>
            <a:endParaRPr kumimoji="0" lang="en-US"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79556" name="Rectangle 6"/>
          <p:cNvSpPr>
            <a:spLocks noGrp="1" noChangeArrowheads="1"/>
          </p:cNvSpPr>
          <p:nvPr>
            <p:ph type="title" idx="4294967295"/>
          </p:nvPr>
        </p:nvSpPr>
        <p:spPr/>
        <p:txBody>
          <a:bodyPr/>
          <a:lstStyle/>
          <a:p>
            <a:pPr eaLnBrk="1" hangingPunct="1"/>
            <a:r>
              <a:rPr lang="ar-JO" altLang="en-US" sz="3600" b="1" u="sng" dirty="0">
                <a:solidFill>
                  <a:schemeClr val="bg1"/>
                </a:solidFill>
                <a:latin typeface="Arial" pitchFamily="34" charset="0"/>
              </a:rPr>
              <a:t>مرة واحدة بدمه للجميع</a:t>
            </a:r>
            <a:endParaRPr lang="en-US" altLang="en-US" sz="4000" dirty="0">
              <a:latin typeface="Arial" pitchFamily="34" charset="0"/>
            </a:endParaRPr>
          </a:p>
        </p:txBody>
      </p:sp>
    </p:spTree>
    <p:extLst>
      <p:ext uri="{BB962C8B-B14F-4D97-AF65-F5344CB8AC3E}">
        <p14:creationId xmlns:p14="http://schemas.microsoft.com/office/powerpoint/2010/main" val="756685309"/>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25</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5893" name="Text Box 5"/>
          <p:cNvSpPr txBox="1">
            <a:spLocks noChangeArrowheads="1"/>
          </p:cNvSpPr>
          <p:nvPr/>
        </p:nvSpPr>
        <p:spPr bwMode="auto">
          <a:xfrm>
            <a:off x="381000" y="1812925"/>
            <a:ext cx="8153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و لا ليقدم نفسه مراراً كثيرة كما يدخل رئيس الكهنة إلى الأقداس كل سنة بدم آخر</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7"/>
              </a:schemeClr>
            </a:outerShdw>
          </a:effectLst>
        </p:spPr>
        <p:txBody>
          <a:bodyPr anchor="t">
            <a:spAutoFit/>
          </a:bodyPr>
          <a:lstStyle/>
          <a:p>
            <a:pPr eaLnBrk="1" hangingPunct="1">
              <a:spcBef>
                <a:spcPct val="50000"/>
              </a:spcBef>
            </a:pPr>
            <a:r>
              <a:rPr lang="ar-JO" altLang="en-US" sz="4000" b="1" u="sng" dirty="0">
                <a:solidFill>
                  <a:schemeClr val="bg1"/>
                </a:solidFill>
                <a:latin typeface="Arial" pitchFamily="34" charset="0"/>
              </a:rPr>
              <a:t>لا حاجة لكفارة أخرى</a:t>
            </a:r>
            <a:endParaRPr lang="en-US" altLang="en-US" sz="3600" b="1" dirty="0">
              <a:solidFill>
                <a:schemeClr val="bg1"/>
              </a:solidFill>
              <a:latin typeface="Arial" pitchFamily="34" charset="0"/>
            </a:endParaRPr>
          </a:p>
        </p:txBody>
      </p:sp>
    </p:spTree>
    <p:extLst>
      <p:ext uri="{BB962C8B-B14F-4D97-AF65-F5344CB8AC3E}">
        <p14:creationId xmlns:p14="http://schemas.microsoft.com/office/powerpoint/2010/main" val="1157966964"/>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26</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6917"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فإذ ذاك كان يجب أن يتألم مراراً كثيرة منذ تأسيس العالم و لكنه الآن قد أظهر مرة عند انقضاء الدهور ليبطل الخطية بذبيحة نفسه</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ar-JO" altLang="en-US" sz="3600" b="1" u="sng" dirty="0">
                <a:solidFill>
                  <a:schemeClr val="bg1"/>
                </a:solidFill>
                <a:latin typeface="Arial" pitchFamily="34" charset="0"/>
              </a:rPr>
              <a:t>تم إزالة الخطية (ليس تغطيتها فقط)</a:t>
            </a:r>
            <a:endParaRPr lang="en-US" altLang="en-US" sz="3600" b="1" dirty="0">
              <a:solidFill>
                <a:schemeClr val="bg1"/>
              </a:solidFill>
              <a:latin typeface="Arial" pitchFamily="34" charset="0"/>
            </a:endParaRPr>
          </a:p>
        </p:txBody>
      </p:sp>
    </p:spTree>
    <p:extLst>
      <p:ext uri="{BB962C8B-B14F-4D97-AF65-F5344CB8AC3E}">
        <p14:creationId xmlns:p14="http://schemas.microsoft.com/office/powerpoint/2010/main" val="316469824"/>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المقدس</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المدني</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ليلة الخروج: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بينما كان الإسرائيليون لا يزالون في أرض مصر، أعطى الرب التعليمات التالية لموسى وهرون: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"مُنْذُ الآنَ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يَكُونُ لَكُمْ هَذَا الشَّهْرُ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رَأْسَ الشُّهُورِ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وَأَوَّلَ شُهُورِ السَّنَةِ".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12: 1- 2).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التقويم</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العبري</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002733" y="6252948"/>
            <a:ext cx="1819752" cy="302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 – تشرين الأول</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
          <p:cNvSpPr txBox="1">
            <a:spLocks noChangeArrowheads="1"/>
          </p:cNvSpPr>
          <p:nvPr/>
        </p:nvSpPr>
        <p:spPr bwMode="auto">
          <a:xfrm>
            <a:off x="8301039" y="73025"/>
            <a:ext cx="698178" cy="830997"/>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134</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787168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10: 12</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7941" name="Text Box 5"/>
          <p:cNvSpPr txBox="1">
            <a:spLocks noChangeArrowheads="1"/>
          </p:cNvSpPr>
          <p:nvPr/>
        </p:nvSpPr>
        <p:spPr bwMode="auto">
          <a:xfrm>
            <a:off x="381000" y="1812925"/>
            <a:ext cx="8153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أما هذا فبعدما قدم عن الخطايا ذبيحة واحدة جلس إلى الأبد عن يمين الله</a:t>
            </a:r>
            <a:endParaRPr kumimoji="0" lang="en-US"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sz="3600" b="1" u="sng" dirty="0">
                <a:solidFill>
                  <a:schemeClr val="bg1"/>
                </a:solidFill>
                <a:ea typeface="ＭＳ Ｐゴシック" pitchFamily="-111" charset="-128"/>
              </a:rPr>
              <a:t>الجلوس في قدس الأقداس ؟</a:t>
            </a:r>
            <a:endParaRPr lang="en-US" sz="3600" b="1" u="sng" dirty="0">
              <a:solidFill>
                <a:schemeClr val="bg1"/>
              </a:solidFill>
              <a:ea typeface="ＭＳ Ｐゴシック" pitchFamily="-111" charset="-128"/>
            </a:endParaRPr>
          </a:p>
        </p:txBody>
      </p:sp>
    </p:spTree>
    <p:extLst>
      <p:ext uri="{BB962C8B-B14F-4D97-AF65-F5344CB8AC3E}">
        <p14:creationId xmlns:p14="http://schemas.microsoft.com/office/powerpoint/2010/main" val="4211669316"/>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82913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8" descr="booth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1600200"/>
            <a:ext cx="56388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Rectangle 2"/>
          <p:cNvSpPr>
            <a:spLocks noGrp="1" noChangeArrowheads="1"/>
          </p:cNvSpPr>
          <p:nvPr>
            <p:ph type="title"/>
          </p:nvPr>
        </p:nvSpPr>
        <p:spPr>
          <a:xfrm>
            <a:off x="3200400" y="457200"/>
            <a:ext cx="5410200" cy="1096963"/>
          </a:xfrm>
        </p:spPr>
        <p:txBody>
          <a:bodyPr/>
          <a:lstStyle/>
          <a:p>
            <a:pPr eaLnBrk="1" hangingPunct="1"/>
            <a:r>
              <a:rPr lang="ar-JO" altLang="en-US" dirty="0"/>
              <a:t>عيد المظال</a:t>
            </a:r>
            <a:endParaRPr lang="en-US" altLang="en-US" dirty="0"/>
          </a:p>
        </p:txBody>
      </p:sp>
      <p:pic>
        <p:nvPicPr>
          <p:cNvPr id="288771" name="Picture 3" descr="sukkah1">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5811838"/>
            <a:ext cx="1981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2" name="Picture 4" descr="succah1">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34200" y="5238750"/>
            <a:ext cx="1752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3" name="Picture 5" descr="succoth">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62400" y="5195888"/>
            <a:ext cx="1006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4" name="Picture 6" descr="sukkot_model">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62600" y="4876800"/>
            <a:ext cx="1371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9"/>
          <p:cNvSpPr txBox="1">
            <a:spLocks noChangeArrowheads="1"/>
          </p:cNvSpPr>
          <p:nvPr/>
        </p:nvSpPr>
        <p:spPr bwMode="auto">
          <a:xfrm>
            <a:off x="136525" y="304800"/>
            <a:ext cx="32162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لاويين 23: 42-34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في مظال تسكنون سبعة أيام </a:t>
            </a:r>
            <a:r>
              <a:rPr kumimoji="0" lang="ar-JO" altLang="en-US"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كل الوطنيين في إسرائيل يسكنون في المظال لكي </a:t>
            </a:r>
            <a:r>
              <a:rPr kumimoji="0" lang="ar-JO" altLang="en-US" sz="2800" b="1"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تعلم أجيالكم أني في مظال أسكنت بني إسرائيل </a:t>
            </a:r>
            <a:r>
              <a:rPr kumimoji="0" lang="ar-JO" altLang="en-US"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لما أخرجتهم من أرض مصر أنا الرب إلهكم</a:t>
            </a: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11"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12" name="Rectangle 2"/>
          <p:cNvSpPr txBox="1">
            <a:spLocks noChangeArrowheads="1"/>
          </p:cNvSpPr>
          <p:nvPr/>
        </p:nvSpPr>
        <p:spPr bwMode="auto">
          <a:xfrm>
            <a:off x="179388" y="5373688"/>
            <a:ext cx="3887787" cy="1368425"/>
          </a:xfrm>
          <a:prstGeom prst="rect">
            <a:avLst/>
          </a:prstGeom>
          <a:solidFill>
            <a:schemeClr val="accent5">
              <a:lumMod val="10000"/>
            </a:schemeClr>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t>الخيام</a:t>
            </a:r>
            <a:br>
              <a:rPr kumimoji="0" lang="en-US"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br>
            <a:r>
              <a:rPr kumimoji="0" lang="en-US"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t>(</a:t>
            </a:r>
            <a:r>
              <a:rPr kumimoji="0" lang="ar-JO"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t>السقائف</a:t>
            </a:r>
            <a:r>
              <a:rPr kumimoji="0" lang="en-US"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t>)</a:t>
            </a:r>
          </a:p>
        </p:txBody>
      </p:sp>
    </p:spTree>
    <p:extLst>
      <p:ext uri="{BB962C8B-B14F-4D97-AF65-F5344CB8AC3E}">
        <p14:creationId xmlns:p14="http://schemas.microsoft.com/office/powerpoint/2010/main" val="111380598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descr="Sukkot Prepara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144000" cy="670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1" name="Rectangle 5"/>
          <p:cNvSpPr>
            <a:spLocks noGrp="1" noChangeArrowheads="1"/>
          </p:cNvSpPr>
          <p:nvPr>
            <p:ph type="title" idx="4294967295"/>
          </p:nvPr>
        </p:nvSpPr>
        <p:spPr>
          <a:xfrm>
            <a:off x="0" y="5805488"/>
            <a:ext cx="9144000" cy="620712"/>
          </a:xfrm>
          <a:solidFill>
            <a:schemeClr val="tx1"/>
          </a:solidFill>
          <a:effectLst>
            <a:outerShdw blurRad="63500" dist="107763" dir="2700000" algn="ctr" rotWithShape="0">
              <a:schemeClr val="tx2">
                <a:alpha val="74998"/>
              </a:schemeClr>
            </a:outerShdw>
          </a:effectLst>
        </p:spPr>
        <p:txBody>
          <a:bodyPr/>
          <a:lstStyle/>
          <a:p>
            <a:pPr eaLnBrk="1" hangingPunct="1">
              <a:defRPr/>
            </a:pPr>
            <a:r>
              <a:rPr lang="ar-JO" sz="2800" b="1" dirty="0">
                <a:solidFill>
                  <a:schemeClr val="bg1"/>
                </a:solidFill>
              </a:rPr>
              <a:t>المرأة اليهودية تزين خيمتها</a:t>
            </a:r>
            <a:endParaRPr lang="en-US" sz="2800" b="1" dirty="0">
              <a:solidFill>
                <a:schemeClr val="bg1"/>
              </a:solidFill>
            </a:endParaRPr>
          </a:p>
        </p:txBody>
      </p:sp>
    </p:spTree>
    <p:extLst>
      <p:ext uri="{BB962C8B-B14F-4D97-AF65-F5344CB8AC3E}">
        <p14:creationId xmlns:p14="http://schemas.microsoft.com/office/powerpoint/2010/main" val="2912413987"/>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0"/>
            <a:ext cx="8153400" cy="1143000"/>
          </a:xfrm>
        </p:spPr>
        <p:txBody>
          <a:bodyPr/>
          <a:lstStyle/>
          <a:p>
            <a:pPr eaLnBrk="1" hangingPunct="1"/>
            <a:r>
              <a:rPr lang="ar-JO" altLang="en-US" dirty="0"/>
              <a:t>عيد المظال</a:t>
            </a:r>
            <a:endParaRPr lang="en-US" altLang="en-US" dirty="0"/>
          </a:p>
        </p:txBody>
      </p:sp>
      <p:pic>
        <p:nvPicPr>
          <p:cNvPr id="290818" name="Picture 3" descr="Aton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4" descr="Taberna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3767138"/>
            <a:ext cx="51054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0" name="Text Box 5"/>
          <p:cNvSpPr txBox="1">
            <a:spLocks noChangeArrowheads="1"/>
          </p:cNvSpPr>
          <p:nvPr/>
        </p:nvSpPr>
        <p:spPr bwMode="auto">
          <a:xfrm>
            <a:off x="0" y="4191000"/>
            <a:ext cx="3962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800" b="1" i="0" u="sng" strike="noStrike" kern="1200" cap="none" spc="0" normalizeH="0" baseline="0" noProof="0" dirty="0">
                <a:ln>
                  <a:noFill/>
                </a:ln>
                <a:solidFill>
                  <a:srgbClr val="FFFFFF"/>
                </a:solidFill>
                <a:effectLst/>
                <a:uLnTx/>
                <a:uFillTx/>
                <a:latin typeface="Arial" pitchFamily="34" charset="0"/>
                <a:ea typeface="MS PGothic" pitchFamily="34" charset="-128"/>
                <a:cs typeface="+mn-cs"/>
              </a:rPr>
              <a:t>تثنية 16: 13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تعمل لنفسك عيد المظال سبعة أيام عندما تجمع من بيدرك و من معصرتك</a:t>
            </a: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208902" name="Text Box 6"/>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184</a:t>
            </a:r>
            <a:endParaRPr kumimoji="0" lang="en-US" altLang="en-US" sz="1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92881065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ar-JO" altLang="en-US" sz="3600" b="1" dirty="0">
                <a:latin typeface="Arial" pitchFamily="34" charset="0"/>
                <a:cs typeface="Arial" pitchFamily="34" charset="0"/>
              </a:rPr>
              <a:t>يستمر الحصاد من نيسان إلى تشرين الثاني</a:t>
            </a:r>
            <a:endParaRPr lang="en-US" altLang="en-US" sz="3600" b="1" dirty="0">
              <a:latin typeface="Arial" pitchFamily="34" charset="0"/>
              <a:cs typeface="Arial" pitchFamily="34" charset="0"/>
            </a:endParaRPr>
          </a:p>
        </p:txBody>
      </p:sp>
      <p:sp>
        <p:nvSpPr>
          <p:cNvPr id="210949" name="Text Box 5"/>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183</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graphicFrame>
        <p:nvGraphicFramePr>
          <p:cNvPr id="3" name="Table 2"/>
          <p:cNvGraphicFramePr>
            <a:graphicFrameLocks noGrp="1"/>
          </p:cNvGraphicFramePr>
          <p:nvPr/>
        </p:nvGraphicFramePr>
        <p:xfrm>
          <a:off x="0" y="1250950"/>
          <a:ext cx="9180513" cy="5572125"/>
        </p:xfrm>
        <a:graphic>
          <a:graphicData uri="http://schemas.openxmlformats.org/drawingml/2006/table">
            <a:tbl>
              <a:tblPr/>
              <a:tblGrid>
                <a:gridCol w="1851025">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7">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4388">
                  <a:extLst>
                    <a:ext uri="{9D8B030D-6E8A-4147-A177-3AD203B41FA5}">
                      <a16:colId xmlns:a16="http://schemas.microsoft.com/office/drawing/2014/main" val="20005"/>
                    </a:ext>
                  </a:extLst>
                </a:gridCol>
                <a:gridCol w="814387">
                  <a:extLst>
                    <a:ext uri="{9D8B030D-6E8A-4147-A177-3AD203B41FA5}">
                      <a16:colId xmlns:a16="http://schemas.microsoft.com/office/drawing/2014/main" val="20006"/>
                    </a:ext>
                  </a:extLst>
                </a:gridCol>
                <a:gridCol w="814388">
                  <a:extLst>
                    <a:ext uri="{9D8B030D-6E8A-4147-A177-3AD203B41FA5}">
                      <a16:colId xmlns:a16="http://schemas.microsoft.com/office/drawing/2014/main" val="20007"/>
                    </a:ext>
                  </a:extLst>
                </a:gridCol>
                <a:gridCol w="814387">
                  <a:extLst>
                    <a:ext uri="{9D8B030D-6E8A-4147-A177-3AD203B41FA5}">
                      <a16:colId xmlns:a16="http://schemas.microsoft.com/office/drawing/2014/main" val="20008"/>
                    </a:ext>
                  </a:extLst>
                </a:gridCol>
                <a:gridCol w="814388">
                  <a:extLst>
                    <a:ext uri="{9D8B030D-6E8A-4147-A177-3AD203B41FA5}">
                      <a16:colId xmlns:a16="http://schemas.microsoft.com/office/drawing/2014/main" val="20009"/>
                    </a:ext>
                  </a:extLst>
                </a:gridCol>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آذار</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نيسان</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أيار</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حزيران</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تموز</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آب</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أيلول</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تش 1</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تش 2</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القمح</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الشعير</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الشوفان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Tahoma" pitchFamily="34" charset="0"/>
                          <a:ea typeface="MS PGothic" pitchFamily="34" charset="-128"/>
                        </a:rPr>
                        <a:t>البازيلاء</a:t>
                      </a:r>
                      <a:endParaRPr kumimoji="0" lang="en-US" altLang="en-US" sz="1800" b="1" i="0" u="none" strike="noStrike" cap="none" normalizeH="0" baseline="0" dirty="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4"/>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الحمص</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5"/>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العدس</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6"/>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البيقية</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7"/>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السمسم</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8"/>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الكتان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9"/>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الدخن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العنب</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التين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الرمان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الزيتون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4"/>
                  </a:ext>
                </a:extLst>
              </a:tr>
            </a:tbl>
          </a:graphicData>
        </a:graphic>
      </p:graphicFrame>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ADADA">
                    <a:lumMod val="10000"/>
                  </a:srgbClr>
                </a:solidFill>
                <a:effectLst/>
                <a:uLnTx/>
                <a:uFillTx/>
                <a:latin typeface="Arial" charset="0"/>
                <a:ea typeface="ＭＳ Ｐゴシック" charset="0"/>
              </a:rPr>
              <a:t>http://www.wcg.org/lit/law/festivals/harvest.htm</a:t>
            </a:r>
          </a:p>
        </p:txBody>
      </p:sp>
      <p:sp>
        <p:nvSpPr>
          <p:cNvPr id="6" name="Text Box 4"/>
          <p:cNvSpPr txBox="1">
            <a:spLocks noChangeArrowheads="1"/>
          </p:cNvSpPr>
          <p:nvPr/>
        </p:nvSpPr>
        <p:spPr bwMode="auto">
          <a:xfrm>
            <a:off x="0" y="868363"/>
            <a:ext cx="9144000" cy="40011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الحصاد والتجميع على أساس الممارسات الزراعية الحديثة في إسرائيل</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 name="Rectangular Callout 1">
            <a:extLst>
              <a:ext uri="{FF2B5EF4-FFF2-40B4-BE49-F238E27FC236}">
                <a16:creationId xmlns:a16="http://schemas.microsoft.com/office/drawing/2014/main" id="{3CC5E967-76F5-1345-8C1E-82BFC79FCACE}"/>
              </a:ext>
            </a:extLst>
          </p:cNvPr>
          <p:cNvSpPr/>
          <p:nvPr/>
        </p:nvSpPr>
        <p:spPr bwMode="auto">
          <a:xfrm>
            <a:off x="7308304" y="1700808"/>
            <a:ext cx="1835695" cy="4288829"/>
          </a:xfrm>
          <a:prstGeom prst="wedgeRectCallout">
            <a:avLst>
              <a:gd name="adj1" fmla="val -9447"/>
              <a:gd name="adj2" fmla="val 61485"/>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ahoma"/>
                <a:ea typeface="+mn-ea"/>
                <a:cs typeface="+mn-cs"/>
              </a:rPr>
              <a:t>كان حصاد الزيتون هو الحصاد النهائي. لا عجب لماذا ترمز شجرة الزيتون لإسرائيل من جديد وثمارها في الأيام </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ahoma"/>
                <a:ea typeface="+mn-ea"/>
                <a:cs typeface="+mn-cs"/>
              </a:rPr>
              <a:t>الأخيرة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(إرميا 11: 16، هوشع 14: 6،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رومية 11: 16-21)</a:t>
            </a:r>
            <a:endParaRPr kumimoji="0" lang="en-US" sz="18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endParaRPr>
          </a:p>
        </p:txBody>
      </p:sp>
      <p:pic>
        <p:nvPicPr>
          <p:cNvPr id="1026" name="Picture 2" descr="https://upload.wikimedia.org/wikipedia/commons/thumb/8/8f/Emblem_of_Israel.svg/200px-Emblem_of_Israel.svg.png">
            <a:extLst>
              <a:ext uri="{FF2B5EF4-FFF2-40B4-BE49-F238E27FC236}">
                <a16:creationId xmlns:a16="http://schemas.microsoft.com/office/drawing/2014/main" id="{E98DED94-D5B2-094E-9404-5F4EA4DDE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343" y="1606551"/>
            <a:ext cx="2411758" cy="297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20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3810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ar-JO" altLang="en-US" b="1" dirty="0">
                <a:latin typeface="Arail" charset="0"/>
              </a:rPr>
              <a:t>المظال = الحصاد النهائي</a:t>
            </a:r>
            <a:endParaRPr lang="en-US" altLang="en-US" b="1" dirty="0">
              <a:latin typeface="Arail" charset="0"/>
            </a:endParaRPr>
          </a:p>
        </p:txBody>
      </p:sp>
      <p:sp>
        <p:nvSpPr>
          <p:cNvPr id="29286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ail" charset="0"/>
              <a:ea typeface="MS PGothic" pitchFamily="34" charset="-128"/>
              <a:cs typeface="Times New Roman" pitchFamily="18" charset="0"/>
            </a:endParaRPr>
          </a:p>
        </p:txBody>
      </p:sp>
      <p:sp>
        <p:nvSpPr>
          <p:cNvPr id="214020" name="Text Box 4"/>
          <p:cNvSpPr txBox="1">
            <a:spLocks noChangeArrowheads="1"/>
          </p:cNvSpPr>
          <p:nvPr/>
        </p:nvSpPr>
        <p:spPr bwMode="auto">
          <a:xfrm>
            <a:off x="228600" y="3429000"/>
            <a:ext cx="4191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4488" indent="-344488">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4488" marR="0" lvl="0" indent="-344488" algn="r" defTabSz="914400" rtl="1" eaLnBrk="1" fontAlgn="base" latinLnBrk="0" hangingPunct="1">
              <a:lnSpc>
                <a:spcPct val="100000"/>
              </a:lnSpc>
              <a:spcBef>
                <a:spcPct val="50000"/>
              </a:spcBef>
              <a:spcAft>
                <a:spcPct val="0"/>
              </a:spcAft>
              <a:buClrTx/>
              <a:buSzTx/>
              <a:buFontTx/>
              <a:buChar char="•"/>
              <a:tabLst/>
              <a:defRPr/>
            </a:pPr>
            <a:r>
              <a:rPr kumimoji="0" lang="ar-JO"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rPr>
              <a:t>دينونة الأمم (مت 13: 30، 39، رؤ 14: 15)</a:t>
            </a:r>
            <a:endParaRPr kumimoji="0" lang="en-US"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endParaRPr>
          </a:p>
          <a:p>
            <a:pPr marL="344488" marR="0" lvl="0" indent="-344488" algn="r" defTabSz="914400" rtl="1" eaLnBrk="1" fontAlgn="base" latinLnBrk="0" hangingPunct="1">
              <a:lnSpc>
                <a:spcPct val="100000"/>
              </a:lnSpc>
              <a:spcBef>
                <a:spcPct val="50000"/>
              </a:spcBef>
              <a:spcAft>
                <a:spcPct val="0"/>
              </a:spcAft>
              <a:buClrTx/>
              <a:buSzTx/>
              <a:buFontTx/>
              <a:buChar char="•"/>
              <a:tabLst/>
              <a:defRPr/>
            </a:pPr>
            <a:r>
              <a:rPr kumimoji="0" lang="ar-JO"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rPr>
              <a:t>التجلي = المملكة الآتية (مت 17: 4)</a:t>
            </a:r>
            <a:endParaRPr kumimoji="0" lang="en-US"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endParaRPr>
          </a:p>
        </p:txBody>
      </p:sp>
      <p:pic>
        <p:nvPicPr>
          <p:cNvPr id="214021" name="Picture 5" descr="Winn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352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6" descr="Winnow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33925" y="1768475"/>
            <a:ext cx="2362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winnowfor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24725" y="2438400"/>
            <a:ext cx="1590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4" name="Text Box 8"/>
          <p:cNvSpPr txBox="1">
            <a:spLocks noChangeArrowheads="1"/>
          </p:cNvSpPr>
          <p:nvPr/>
        </p:nvSpPr>
        <p:spPr bwMode="auto">
          <a:xfrm>
            <a:off x="304800" y="1752600"/>
            <a:ext cx="373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rPr>
              <a:t>التذرية = أحداث رجوع المسيح إلى الأرض</a:t>
            </a:r>
            <a:endParaRPr kumimoji="0" lang="en-US"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endParaRPr>
          </a:p>
        </p:txBody>
      </p:sp>
      <p:sp>
        <p:nvSpPr>
          <p:cNvPr id="214025" name="Text Box 9"/>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ail" charset="0"/>
                <a:ea typeface="MS PGothic" pitchFamily="34" charset="-128"/>
                <a:cs typeface="+mn-cs"/>
              </a:rPr>
              <a:t>184</a:t>
            </a:r>
            <a:endParaRPr kumimoji="0" lang="en-US" altLang="en-US" sz="1800" b="1" i="0" u="none" strike="noStrike" kern="1200" cap="none" spc="0" normalizeH="0" baseline="0" noProof="0" dirty="0">
              <a:ln>
                <a:noFill/>
              </a:ln>
              <a:solidFill>
                <a:srgbClr val="FFFFFF"/>
              </a:solidFill>
              <a:effectLst/>
              <a:uLnTx/>
              <a:uFillTx/>
              <a:latin typeface="Arail" charset="0"/>
              <a:ea typeface="MS PGothic" pitchFamily="34" charset="-128"/>
              <a:cs typeface="+mn-cs"/>
            </a:endParaRPr>
          </a:p>
        </p:txBody>
      </p:sp>
    </p:spTree>
    <p:extLst>
      <p:ext uri="{BB962C8B-B14F-4D97-AF65-F5344CB8AC3E}">
        <p14:creationId xmlns:p14="http://schemas.microsoft.com/office/powerpoint/2010/main" val="3415783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ppt_x"/>
                                          </p:val>
                                        </p:tav>
                                        <p:tav tm="100000">
                                          <p:val>
                                            <p:strVal val="#ppt_x"/>
                                          </p:val>
                                        </p:tav>
                                      </p:tavLst>
                                    </p:anim>
                                    <p:anim calcmode="lin" valueType="num">
                                      <p:cBhvr additive="base">
                                        <p:cTn id="8" dur="500" fill="hold"/>
                                        <p:tgtEl>
                                          <p:spTgt spid="21402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14023"/>
                                        </p:tgtEl>
                                        <p:attrNameLst>
                                          <p:attrName>style.visibility</p:attrName>
                                        </p:attrNameLst>
                                      </p:cBhvr>
                                      <p:to>
                                        <p:strVal val="visible"/>
                                      </p:to>
                                    </p:set>
                                    <p:anim calcmode="lin" valueType="num">
                                      <p:cBhvr additive="base">
                                        <p:cTn id="12" dur="500" fill="hold"/>
                                        <p:tgtEl>
                                          <p:spTgt spid="214023"/>
                                        </p:tgtEl>
                                        <p:attrNameLst>
                                          <p:attrName>ppt_x</p:attrName>
                                        </p:attrNameLst>
                                      </p:cBhvr>
                                      <p:tavLst>
                                        <p:tav tm="0">
                                          <p:val>
                                            <p:strVal val="#ppt_x"/>
                                          </p:val>
                                        </p:tav>
                                        <p:tav tm="100000">
                                          <p:val>
                                            <p:strVal val="#ppt_x"/>
                                          </p:val>
                                        </p:tav>
                                      </p:tavLst>
                                    </p:anim>
                                    <p:anim calcmode="lin" valueType="num">
                                      <p:cBhvr additive="base">
                                        <p:cTn id="13" dur="500" fill="hold"/>
                                        <p:tgtEl>
                                          <p:spTgt spid="21402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14022"/>
                                        </p:tgtEl>
                                        <p:attrNameLst>
                                          <p:attrName>style.visibility</p:attrName>
                                        </p:attrNameLst>
                                      </p:cBhvr>
                                      <p:to>
                                        <p:strVal val="visible"/>
                                      </p:to>
                                    </p:set>
                                    <p:anim calcmode="lin" valueType="num">
                                      <p:cBhvr additive="base">
                                        <p:cTn id="17" dur="500" fill="hold"/>
                                        <p:tgtEl>
                                          <p:spTgt spid="214022"/>
                                        </p:tgtEl>
                                        <p:attrNameLst>
                                          <p:attrName>ppt_x</p:attrName>
                                        </p:attrNameLst>
                                      </p:cBhvr>
                                      <p:tavLst>
                                        <p:tav tm="0">
                                          <p:val>
                                            <p:strVal val="#ppt_x"/>
                                          </p:val>
                                        </p:tav>
                                        <p:tav tm="100000">
                                          <p:val>
                                            <p:strVal val="#ppt_x"/>
                                          </p:val>
                                        </p:tav>
                                      </p:tavLst>
                                    </p:anim>
                                    <p:anim calcmode="lin" valueType="num">
                                      <p:cBhvr additive="base">
                                        <p:cTn id="18" dur="500" fill="hold"/>
                                        <p:tgtEl>
                                          <p:spTgt spid="2140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4024"/>
                                        </p:tgtEl>
                                        <p:attrNameLst>
                                          <p:attrName>style.visibility</p:attrName>
                                        </p:attrNameLst>
                                      </p:cBhvr>
                                      <p:to>
                                        <p:strVal val="visible"/>
                                      </p:to>
                                    </p:set>
                                    <p:animEffect transition="in" filter="diamond(in)">
                                      <p:cBhvr>
                                        <p:cTn id="23" dur="2000"/>
                                        <p:tgtEl>
                                          <p:spTgt spid="2140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14020">
                                            <p:txEl>
                                              <p:pRg st="0" end="0"/>
                                            </p:txEl>
                                          </p:spTgt>
                                        </p:tgtEl>
                                        <p:attrNameLst>
                                          <p:attrName>style.visibility</p:attrName>
                                        </p:attrNameLst>
                                      </p:cBhvr>
                                      <p:to>
                                        <p:strVal val="visible"/>
                                      </p:to>
                                    </p:set>
                                    <p:animEffect transition="in" filter="barn(inHorizontal)">
                                      <p:cBhvr>
                                        <p:cTn id="28" dur="500"/>
                                        <p:tgtEl>
                                          <p:spTgt spid="2140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14020">
                                            <p:txEl>
                                              <p:pRg st="1" end="1"/>
                                            </p:txEl>
                                          </p:spTgt>
                                        </p:tgtEl>
                                        <p:attrNameLst>
                                          <p:attrName>style.visibility</p:attrName>
                                        </p:attrNameLst>
                                      </p:cBhvr>
                                      <p:to>
                                        <p:strVal val="visible"/>
                                      </p:to>
                                    </p:set>
                                    <p:animEffect transition="in" filter="barn(inHorizontal)">
                                      <p:cBhvr>
                                        <p:cTn id="33" dur="500"/>
                                        <p:tgtEl>
                                          <p:spTgt spid="2140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build="p"/>
      <p:bldP spid="21402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94914" name="Picture 2" descr="Tabernacles Carl_Bloch_The_Transfiguration_4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p:cNvSpPr>
            <a:spLocks noGrp="1" noChangeArrowheads="1"/>
          </p:cNvSpPr>
          <p:nvPr>
            <p:ph type="title"/>
          </p:nvPr>
        </p:nvSpPr>
        <p:spPr>
          <a:xfrm>
            <a:off x="5774" y="5213445"/>
            <a:ext cx="9144000" cy="1551587"/>
          </a:xfrm>
          <a:extLst>
            <a:ext uri="{FAA26D3D-D897-4be2-8F04-BA451C77F1D7}">
              <ma14:placeholderFlag xmlns="" xmlns:ma14="http://schemas.microsoft.com/office/mac/drawingml/2011/main" val="1"/>
            </a:ext>
          </a:extLst>
        </p:spPr>
        <p:txBody>
          <a:bodyPr/>
          <a:lstStyle/>
          <a:p>
            <a:pPr eaLnBrk="1" hangingPunct="1">
              <a:spcBef>
                <a:spcPct val="50000"/>
              </a:spcBef>
              <a:defRPr/>
            </a:pPr>
            <a:b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br>
            <a:r>
              <a:rPr lang="ar-JO" sz="3600" b="1" dirty="0">
                <a:solidFill>
                  <a:srgbClr val="FFFFFF"/>
                </a:solidFill>
                <a:effectLst>
                  <a:glow rad="228600">
                    <a:schemeClr val="tx1">
                      <a:alpha val="89000"/>
                    </a:schemeClr>
                  </a:glow>
                </a:effectLst>
                <a:latin typeface="Arail" charset="0"/>
                <a:ea typeface="ＭＳ Ｐゴシック" charset="-128"/>
                <a:cs typeface="Times New Roman" charset="0"/>
              </a:rPr>
              <a:t>التجلي = المظال = الملكوت</a:t>
            </a:r>
            <a:br>
              <a:rPr lang="ar-JO" sz="3600" b="1" dirty="0">
                <a:solidFill>
                  <a:srgbClr val="FFFFFF"/>
                </a:solidFill>
                <a:effectLst>
                  <a:glow rad="228600">
                    <a:schemeClr val="tx1">
                      <a:alpha val="89000"/>
                    </a:schemeClr>
                  </a:glow>
                </a:effectLst>
                <a:latin typeface="Arail" charset="0"/>
                <a:ea typeface="ＭＳ Ｐゴシック" charset="-128"/>
                <a:cs typeface="Times New Roman" charset="0"/>
              </a:rPr>
            </a:br>
            <a:r>
              <a:rPr lang="ar-JO" sz="3600" b="1" dirty="0">
                <a:solidFill>
                  <a:srgbClr val="FFFFFF"/>
                </a:solidFill>
                <a:effectLst>
                  <a:glow rad="228600">
                    <a:schemeClr val="tx1">
                      <a:alpha val="89000"/>
                    </a:schemeClr>
                  </a:glow>
                </a:effectLst>
                <a:latin typeface="Arail" charset="0"/>
                <a:ea typeface="ＭＳ Ｐゴシック" charset="-128"/>
                <a:cs typeface="Times New Roman" charset="0"/>
              </a:rPr>
              <a:t>(مت 17: 4)</a:t>
            </a:r>
            <a:endParaRPr lang="en-US" sz="3600" b="1" dirty="0">
              <a:solidFill>
                <a:srgbClr val="FFFFFF"/>
              </a:solidFill>
              <a:effectLst>
                <a:glow rad="228600">
                  <a:schemeClr val="tx1">
                    <a:alpha val="89000"/>
                  </a:schemeClr>
                </a:glow>
              </a:effectLst>
              <a:latin typeface="Arail" charset="0"/>
              <a:ea typeface="ＭＳ Ｐゴシック" charset="-128"/>
              <a:cs typeface="Times New Roman" charset="0"/>
            </a:endParaRPr>
          </a:p>
        </p:txBody>
      </p:sp>
      <p:sp>
        <p:nvSpPr>
          <p:cNvPr id="294916"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ail" charset="0"/>
              <a:ea typeface="MS PGothic" pitchFamily="34" charset="-128"/>
              <a:cs typeface="Times New Roman" pitchFamily="18" charset="0"/>
            </a:endParaRPr>
          </a:p>
        </p:txBody>
      </p:sp>
    </p:spTree>
    <p:extLst>
      <p:ext uri="{BB962C8B-B14F-4D97-AF65-F5344CB8AC3E}">
        <p14:creationId xmlns:p14="http://schemas.microsoft.com/office/powerpoint/2010/main" val="61427003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10502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style.rotation</p:attrName>
                                        </p:attrNameLst>
                                      </p:cBhvr>
                                      <p:tavLst>
                                        <p:tav tm="0">
                                          <p:val>
                                            <p:fltVal val="720"/>
                                          </p:val>
                                        </p:tav>
                                        <p:tav tm="100000">
                                          <p:val>
                                            <p:fltVal val="0"/>
                                          </p:val>
                                        </p:tav>
                                      </p:tavLst>
                                    </p:anim>
                                    <p:anim calcmode="lin" valueType="num">
                                      <p:cBhvr>
                                        <p:cTn id="9" dur="2000" fill="hold"/>
                                        <p:tgtEl>
                                          <p:spTgt spid="41"/>
                                        </p:tgtEl>
                                        <p:attrNameLst>
                                          <p:attrName>ppt_h</p:attrName>
                                        </p:attrNameLst>
                                      </p:cBhvr>
                                      <p:tavLst>
                                        <p:tav tm="0">
                                          <p:val>
                                            <p:fltVal val="0"/>
                                          </p:val>
                                        </p:tav>
                                        <p:tav tm="100000">
                                          <p:val>
                                            <p:strVal val="#ppt_h"/>
                                          </p:val>
                                        </p:tav>
                                      </p:tavLst>
                                    </p:anim>
                                    <p:anim calcmode="lin" valueType="num">
                                      <p:cBhvr>
                                        <p:cTn id="10"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2"/>
          <p:cNvSpPr>
            <a:spLocks noGrp="1" noChangeArrowheads="1"/>
          </p:cNvSpPr>
          <p:nvPr>
            <p:ph type="title"/>
          </p:nvPr>
        </p:nvSpPr>
        <p:spPr>
          <a:xfrm>
            <a:off x="457200" y="-27384"/>
            <a:ext cx="8229600" cy="1143000"/>
          </a:xfrm>
        </p:spPr>
        <p:txBody>
          <a:bodyPr/>
          <a:lstStyle/>
          <a:p>
            <a:pPr eaLnBrk="1" hangingPunct="1"/>
            <a:r>
              <a:rPr lang="ar-JO" altLang="en-US" b="1" dirty="0">
                <a:cs typeface="Arial" pitchFamily="34" charset="0"/>
              </a:rPr>
              <a:t>ملخص أعياد إسرائيل</a:t>
            </a:r>
            <a:endParaRPr lang="en-US" altLang="en-US" b="1" dirty="0">
              <a:cs typeface="Arial" pitchFamily="34" charset="0"/>
            </a:endParaRPr>
          </a:p>
        </p:txBody>
      </p:sp>
      <p:sp>
        <p:nvSpPr>
          <p:cNvPr id="264195" name="Rectangle 3"/>
          <p:cNvSpPr>
            <a:spLocks noGrp="1" noChangeArrowheads="1"/>
          </p:cNvSpPr>
          <p:nvPr>
            <p:ph type="body" sz="half" idx="1"/>
          </p:nvPr>
        </p:nvSpPr>
        <p:spPr>
          <a:xfrm>
            <a:off x="152400" y="1035571"/>
            <a:ext cx="6003776" cy="5257800"/>
          </a:xfrm>
        </p:spPr>
        <p:txBody>
          <a:bodyPr/>
          <a:lstStyle/>
          <a:p>
            <a:pPr marL="457200" indent="-457200" algn="r" eaLnBrk="1" hangingPunct="1">
              <a:buNone/>
            </a:pPr>
            <a:r>
              <a:rPr lang="ar-JO" altLang="en-US" b="1" dirty="0">
                <a:latin typeface="Arial" pitchFamily="34" charset="0"/>
                <a:cs typeface="Arial" pitchFamily="34" charset="0"/>
              </a:rPr>
              <a:t>1. تتجمع على الأغلب في شهرين</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2. ابتهاج و حزن</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3. في أورشليم و في البيت</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4. صممت بحسب الزراعة</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5. توحد الأمة</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6. تقدم الراحة</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7. تشير للماضي و المستقبل</a:t>
            </a:r>
            <a:endParaRPr lang="en-US" altLang="en-US" b="1" dirty="0">
              <a:latin typeface="Arial" pitchFamily="34" charset="0"/>
              <a:cs typeface="Arial" pitchFamily="34" charset="0"/>
            </a:endParaRPr>
          </a:p>
        </p:txBody>
      </p:sp>
      <p:sp>
        <p:nvSpPr>
          <p:cNvPr id="264198" name="Text Box 6"/>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183</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pic>
        <p:nvPicPr>
          <p:cNvPr id="10" name="Picture 9"/>
          <p:cNvPicPr>
            <a:picLocks noChangeAspect="1"/>
          </p:cNvPicPr>
          <p:nvPr/>
        </p:nvPicPr>
        <p:blipFill>
          <a:blip r:embed="rId4"/>
          <a:stretch>
            <a:fillRect/>
          </a:stretch>
        </p:blipFill>
        <p:spPr>
          <a:xfrm>
            <a:off x="6156176" y="1628800"/>
            <a:ext cx="2614591" cy="3755504"/>
          </a:xfrm>
          <a:prstGeom prst="rect">
            <a:avLst/>
          </a:prstGeom>
        </p:spPr>
      </p:pic>
    </p:spTree>
    <p:extLst>
      <p:ext uri="{BB962C8B-B14F-4D97-AF65-F5344CB8AC3E}">
        <p14:creationId xmlns:p14="http://schemas.microsoft.com/office/powerpoint/2010/main" val="2366073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195">
                                            <p:txEl>
                                              <p:pRg st="4" end="4"/>
                                            </p:txEl>
                                          </p:spTgt>
                                        </p:tgtEl>
                                        <p:attrNameLst>
                                          <p:attrName>style.visibility</p:attrName>
                                        </p:attrNameLst>
                                      </p:cBhvr>
                                      <p:to>
                                        <p:strVal val="visible"/>
                                      </p:to>
                                    </p:set>
                                    <p:animEffect transition="in" filter="dissolve">
                                      <p:cBhvr>
                                        <p:cTn id="7" dur="500"/>
                                        <p:tgtEl>
                                          <p:spTgt spid="26419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4195">
                                            <p:txEl>
                                              <p:pRg st="5" end="5"/>
                                            </p:txEl>
                                          </p:spTgt>
                                        </p:tgtEl>
                                        <p:attrNameLst>
                                          <p:attrName>style.visibility</p:attrName>
                                        </p:attrNameLst>
                                      </p:cBhvr>
                                      <p:to>
                                        <p:strVal val="visible"/>
                                      </p:to>
                                    </p:set>
                                    <p:animEffect transition="in" filter="dissolve">
                                      <p:cBhvr>
                                        <p:cTn id="12" dur="500"/>
                                        <p:tgtEl>
                                          <p:spTgt spid="26419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4195">
                                            <p:txEl>
                                              <p:pRg st="6" end="6"/>
                                            </p:txEl>
                                          </p:spTgt>
                                        </p:tgtEl>
                                        <p:attrNameLst>
                                          <p:attrName>style.visibility</p:attrName>
                                        </p:attrNameLst>
                                      </p:cBhvr>
                                      <p:to>
                                        <p:strVal val="visible"/>
                                      </p:to>
                                    </p:set>
                                    <p:animEffect transition="in" filter="dissolve">
                                      <p:cBhvr>
                                        <p:cTn id="17" dur="500"/>
                                        <p:tgtEl>
                                          <p:spTgt spid="264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680520" cy="914400"/>
          </a:xfrm>
        </p:spPr>
        <p:txBody>
          <a:bodyPr/>
          <a:lstStyle/>
          <a:p>
            <a:pPr eaLnBrk="1" hangingPunct="1">
              <a:defRPr/>
            </a:pPr>
            <a:r>
              <a:rPr lang="ar-JO" dirty="0">
                <a:solidFill>
                  <a:schemeClr val="hlink"/>
                </a:solidFill>
                <a:latin typeface="Arial" panose="020B0604020202020204" pitchFamily="34" charset="0"/>
                <a:ea typeface="ＭＳ Ｐゴシック" charset="0"/>
                <a:cs typeface="Arial" panose="020B0604020202020204" pitchFamily="34" charset="0"/>
              </a:rPr>
              <a:t>أعياد الكتاب المقدس</a:t>
            </a:r>
            <a:endParaRPr lang="en-US"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احتفالات اليوم المقدس</a:t>
            </a:r>
          </a:p>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في العهد القديم</a:t>
            </a:r>
            <a:endParaRPr lang="en-US" sz="3600" dirty="0">
              <a:latin typeface="Arial" panose="020B0604020202020204" pitchFamily="34" charset="0"/>
              <a:ea typeface="ＭＳ Ｐゴシック" charset="0"/>
              <a:cs typeface="Arial" panose="020B0604020202020204" pitchFamily="34" charset="0"/>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rPr>
              <a:t>134</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Tree>
    <p:extLst>
      <p:ext uri="{BB962C8B-B14F-4D97-AF65-F5344CB8AC3E}">
        <p14:creationId xmlns:p14="http://schemas.microsoft.com/office/powerpoint/2010/main" val="2504449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026"/>
          <p:cNvSpPr>
            <a:spLocks noGrp="1" noChangeArrowheads="1"/>
          </p:cNvSpPr>
          <p:nvPr>
            <p:ph type="title"/>
          </p:nvPr>
        </p:nvSpPr>
        <p:spPr>
          <a:xfrm>
            <a:off x="457200" y="277813"/>
            <a:ext cx="8077200" cy="5437187"/>
          </a:xfrm>
          <a:ln>
            <a:miter lim="800000"/>
            <a:headEnd/>
            <a:tailEnd/>
          </a:ln>
          <a:effectLst/>
        </p:spPr>
        <p:txBody>
          <a:bodyPr/>
          <a:lstStyle/>
          <a:p>
            <a:pPr eaLnBrk="1" hangingPunct="1">
              <a:defRPr/>
            </a:pPr>
            <a:r>
              <a:rPr lang="ar-JO" sz="8000" dirty="0">
                <a:solidFill>
                  <a:srgbClr val="FFFFFF"/>
                </a:solidFill>
                <a:effectLst>
                  <a:glow rad="203200">
                    <a:schemeClr val="tx1">
                      <a:alpha val="91000"/>
                    </a:schemeClr>
                  </a:glow>
                </a:effectLst>
              </a:rPr>
              <a:t>ثلاثة أعياد أخرى </a:t>
            </a:r>
            <a:br>
              <a:rPr lang="ar-JO" sz="8000" dirty="0">
                <a:solidFill>
                  <a:srgbClr val="FFFFFF"/>
                </a:solidFill>
                <a:effectLst>
                  <a:glow rad="203200">
                    <a:schemeClr val="tx1">
                      <a:alpha val="91000"/>
                    </a:schemeClr>
                  </a:glow>
                </a:effectLst>
              </a:rPr>
            </a:br>
            <a:r>
              <a:rPr lang="ar-JO" sz="8000" dirty="0">
                <a:solidFill>
                  <a:srgbClr val="FFFFFF"/>
                </a:solidFill>
                <a:effectLst>
                  <a:glow rad="203200">
                    <a:schemeClr val="tx1">
                      <a:alpha val="91000"/>
                    </a:schemeClr>
                  </a:glow>
                </a:effectLst>
              </a:rPr>
              <a:t>غير موضى بها </a:t>
            </a:r>
            <a:br>
              <a:rPr lang="ar-JO" sz="8000" dirty="0">
                <a:solidFill>
                  <a:srgbClr val="FFFFFF"/>
                </a:solidFill>
                <a:effectLst>
                  <a:glow rad="203200">
                    <a:schemeClr val="tx1">
                      <a:alpha val="91000"/>
                    </a:schemeClr>
                  </a:glow>
                </a:effectLst>
              </a:rPr>
            </a:br>
            <a:r>
              <a:rPr lang="ar-JO" sz="8000" dirty="0">
                <a:solidFill>
                  <a:srgbClr val="FFFFFF"/>
                </a:solidFill>
                <a:effectLst>
                  <a:glow rad="203200">
                    <a:schemeClr val="tx1">
                      <a:alpha val="91000"/>
                    </a:schemeClr>
                  </a:glow>
                </a:effectLst>
              </a:rPr>
              <a:t>في الكتاب المقدس</a:t>
            </a:r>
            <a:endParaRPr lang="en-US" dirty="0">
              <a:solidFill>
                <a:srgbClr val="FFFFFF"/>
              </a:solidFill>
              <a:effectLst>
                <a:glow rad="203200">
                  <a:schemeClr val="tx1">
                    <a:alpha val="91000"/>
                  </a:schemeClr>
                </a:glow>
              </a:effectLst>
            </a:endParaRPr>
          </a:p>
        </p:txBody>
      </p:sp>
    </p:spTree>
    <p:extLst>
      <p:ext uri="{BB962C8B-B14F-4D97-AF65-F5344CB8AC3E}">
        <p14:creationId xmlns:p14="http://schemas.microsoft.com/office/powerpoint/2010/main" val="229669549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latin typeface="Arial" pitchFamily="34" charset="0"/>
              </a:rPr>
              <a:t>عيد </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كتابي </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إضافي </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رقم 1</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120015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9</a:t>
            </a:r>
            <a:r>
              <a:rPr kumimoji="0" lang="en-US" sz="2000" b="1" i="0" u="none" strike="noStrike" kern="0" cap="none" spc="0" normalizeH="0" baseline="30000" noProof="0" dirty="0">
                <a:ln>
                  <a:noFill/>
                </a:ln>
                <a:solidFill>
                  <a:srgbClr val="060400"/>
                </a:solidFill>
                <a:effectLst/>
                <a:uLnTx/>
                <a:uFillTx/>
                <a:latin typeface="Arial" charset="0"/>
                <a:ea typeface="Times New Roman" charset="0"/>
                <a:cs typeface="Times New Roman" charset="0"/>
              </a:rPr>
              <a:t>th</a:t>
            </a: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 of Av</a:t>
            </a:r>
          </a:p>
        </p:txBody>
      </p:sp>
    </p:spTree>
    <p:extLst>
      <p:ext uri="{BB962C8B-B14F-4D97-AF65-F5344CB8AC3E}">
        <p14:creationId xmlns:p14="http://schemas.microsoft.com/office/powerpoint/2010/main" val="20524515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0" fill="hold"/>
                                        <p:tgtEl>
                                          <p:spTgt spid="32"/>
                                        </p:tgtEl>
                                        <p:attrNameLst>
                                          <p:attrName>ppt_w</p:attrName>
                                        </p:attrNameLst>
                                      </p:cBhvr>
                                      <p:tavLst>
                                        <p:tav tm="0" fmla="#ppt_w*sin(2.5*pi*$)">
                                          <p:val>
                                            <p:fltVal val="0"/>
                                          </p:val>
                                        </p:tav>
                                        <p:tav tm="100000">
                                          <p:val>
                                            <p:fltVal val="1"/>
                                          </p:val>
                                        </p:tav>
                                      </p:tavLst>
                                    </p:anim>
                                    <p:anim calcmode="lin" valueType="num">
                                      <p:cBhvr>
                                        <p:cTn id="8" dur="5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ail" charset="0"/>
              <a:ea typeface="MS PGothic" pitchFamily="34" charset="-128"/>
              <a:cs typeface="+mn-cs"/>
            </a:endParaRPr>
          </a:p>
        </p:txBody>
      </p:sp>
      <p:sp>
        <p:nvSpPr>
          <p:cNvPr id="188420" name="Rectangle 4"/>
          <p:cNvSpPr>
            <a:spLocks noGrp="1" noChangeArrowheads="1"/>
          </p:cNvSpPr>
          <p:nvPr>
            <p:ph type="title"/>
          </p:nvPr>
        </p:nvSpPr>
        <p:spPr>
          <a:xfrm>
            <a:off x="990600" y="5715000"/>
            <a:ext cx="8153400" cy="1143000"/>
          </a:xfrm>
          <a:solidFill>
            <a:srgbClr val="336600"/>
          </a:solidFill>
        </p:spPr>
        <p:txBody>
          <a:bodyPr/>
          <a:lstStyle/>
          <a:p>
            <a:pPr eaLnBrk="1" hangingPunct="1"/>
            <a:r>
              <a:rPr lang="ar-JO" altLang="en-US" sz="3600" dirty="0">
                <a:latin typeface="Arail" charset="0"/>
              </a:rPr>
              <a:t>دارت الحياة اليهودية حول هيكل سليمان لمدة 400 سنة (959-586 ق.م)</a:t>
            </a:r>
            <a:endParaRPr lang="en-US" altLang="en-US" sz="3600" dirty="0">
              <a:latin typeface="Arail" charset="0"/>
            </a:endParaRPr>
          </a:p>
        </p:txBody>
      </p:sp>
      <p:sp>
        <p:nvSpPr>
          <p:cNvPr id="306180" name="Text Box 5"/>
          <p:cNvSpPr txBox="1">
            <a:spLocks noChangeArrowheads="1"/>
          </p:cNvSpPr>
          <p:nvPr/>
        </p:nvSpPr>
        <p:spPr bwMode="auto">
          <a:xfrm>
            <a:off x="1120556" y="76200"/>
            <a:ext cx="3225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60400"/>
                </a:solidFill>
                <a:effectLst/>
                <a:uLnTx/>
                <a:uFillTx/>
                <a:latin typeface="Arail" charset="0"/>
                <a:ea typeface="MS PGothic" pitchFamily="34" charset="-128"/>
                <a:cs typeface="+mn-cs"/>
              </a:rPr>
              <a:t>اليهودية في إسرائيل و في الشتات (يتبع)</a:t>
            </a:r>
            <a:endParaRPr kumimoji="0" lang="en-US" altLang="en-US" sz="1800" b="1" i="0" u="none" strike="noStrike" kern="1200" cap="none" spc="0" normalizeH="0" baseline="0" noProof="0" dirty="0">
              <a:ln>
                <a:noFill/>
              </a:ln>
              <a:solidFill>
                <a:srgbClr val="060400"/>
              </a:solidFill>
              <a:effectLst/>
              <a:uLnTx/>
              <a:uFillTx/>
              <a:latin typeface="Arail" charset="0"/>
              <a:ea typeface="MS PGothic" pitchFamily="34" charset="-128"/>
              <a:cs typeface="+mn-cs"/>
            </a:endParaRPr>
          </a:p>
        </p:txBody>
      </p:sp>
      <p:sp>
        <p:nvSpPr>
          <p:cNvPr id="188422" name="Text Box 6"/>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ail" charset="0"/>
                <a:ea typeface="MS PGothic" pitchFamily="34" charset="-128"/>
                <a:cs typeface="+mn-cs"/>
              </a:rPr>
              <a:t>184</a:t>
            </a:r>
            <a:endParaRPr kumimoji="0" lang="en-US" altLang="en-US" sz="1800" b="0" i="0" u="none" strike="noStrike" kern="1200" cap="none" spc="0" normalizeH="0" baseline="0" noProof="0" dirty="0">
              <a:ln>
                <a:noFill/>
              </a:ln>
              <a:solidFill>
                <a:srgbClr val="FFFFFF"/>
              </a:solidFill>
              <a:effectLst/>
              <a:uLnTx/>
              <a:uFillTx/>
              <a:latin typeface="Arail" charset="0"/>
              <a:ea typeface="MS PGothic" pitchFamily="34" charset="-128"/>
              <a:cs typeface="+mn-cs"/>
            </a:endParaRPr>
          </a:p>
        </p:txBody>
      </p:sp>
    </p:spTree>
    <p:extLst>
      <p:ext uri="{BB962C8B-B14F-4D97-AF65-F5344CB8AC3E}">
        <p14:creationId xmlns:p14="http://schemas.microsoft.com/office/powerpoint/2010/main" val="262369295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title"/>
          </p:nvPr>
        </p:nvSpPr>
        <p:spPr>
          <a:xfrm>
            <a:off x="3810000" y="0"/>
            <a:ext cx="5562600" cy="1752600"/>
          </a:xfrm>
          <a:solidFill>
            <a:schemeClr val="bg1"/>
          </a:solidFill>
        </p:spPr>
        <p:txBody>
          <a:bodyPr/>
          <a:lstStyle/>
          <a:p>
            <a:pPr eaLnBrk="1" hangingPunct="1"/>
            <a:r>
              <a:rPr lang="ar-JO" sz="4000" b="1" dirty="0"/>
              <a:t>احتفظ اليهود بالقداسة </a:t>
            </a:r>
            <a:br>
              <a:rPr lang="ar-JO" sz="4000" b="1" dirty="0"/>
            </a:br>
            <a:r>
              <a:rPr lang="ar-JO" sz="4000" b="1" dirty="0"/>
              <a:t>في المرحضة</a:t>
            </a:r>
            <a:endParaRPr lang="en-US" altLang="en-US" sz="4000" b="1" dirty="0">
              <a:latin typeface="Arial" pitchFamily="34" charset="0"/>
              <a:cs typeface="Arial" pitchFamily="34" charset="0"/>
            </a:endParaRPr>
          </a:p>
        </p:txBody>
      </p:sp>
      <p:sp>
        <p:nvSpPr>
          <p:cNvPr id="190468" name="Line 4"/>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90469" name="Line 5"/>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90470" name="Rectangle 6"/>
          <p:cNvSpPr>
            <a:spLocks noChangeArrowheads="1"/>
          </p:cNvSpPr>
          <p:nvPr/>
        </p:nvSpPr>
        <p:spPr bwMode="auto">
          <a:xfrm rot="-929834">
            <a:off x="-14382" y="2207517"/>
            <a:ext cx="9149202"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تدمر                 الهيكل</a:t>
            </a:r>
            <a:endParaRPr kumimoji="0" lang="en-US"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p:txBody>
      </p:sp>
      <p:sp>
        <p:nvSpPr>
          <p:cNvPr id="190471" name="Text Box 7"/>
          <p:cNvSpPr txBox="1">
            <a:spLocks noChangeArrowheads="1"/>
          </p:cNvSpPr>
          <p:nvPr/>
        </p:nvSpPr>
        <p:spPr bwMode="auto">
          <a:xfrm>
            <a:off x="6248400" y="4876800"/>
            <a:ext cx="3124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التاسع من آب</a:t>
            </a:r>
            <a:endPar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endParaRPr>
          </a:p>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  • </a:t>
            </a:r>
            <a:r>
              <a:rPr kumimoji="0" lang="ar-JO"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586 ق.م</a:t>
            </a:r>
            <a:endPar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endParaRPr>
          </a:p>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  • </a:t>
            </a:r>
            <a:r>
              <a:rPr kumimoji="0" lang="ar-JO"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70 م</a:t>
            </a:r>
            <a:r>
              <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 </a:t>
            </a:r>
          </a:p>
        </p:txBody>
      </p:sp>
    </p:spTree>
    <p:extLst>
      <p:ext uri="{BB962C8B-B14F-4D97-AF65-F5344CB8AC3E}">
        <p14:creationId xmlns:p14="http://schemas.microsoft.com/office/powerpoint/2010/main" val="3246096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90471"/>
                                        </p:tgtEl>
                                        <p:attrNameLst>
                                          <p:attrName>style.visibility</p:attrName>
                                        </p:attrNameLst>
                                      </p:cBhvr>
                                      <p:to>
                                        <p:strVal val="visible"/>
                                      </p:to>
                                    </p:set>
                                    <p:animEffect transition="in" filter="wheel(4)">
                                      <p:cBhvr>
                                        <p:cTn id="36"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19047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latin typeface="Arial" pitchFamily="34" charset="0"/>
              </a:rPr>
              <a:t>عيد             كتابي         إضافي            رقم 2</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620683"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9 آب</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33" name="Text Box 21">
            <a:extLst>
              <a:ext uri="{FF2B5EF4-FFF2-40B4-BE49-F238E27FC236}">
                <a16:creationId xmlns:a16="http://schemas.microsoft.com/office/drawing/2014/main" id="{45649B14-70B9-F940-9668-6CC6574FB628}"/>
              </a:ext>
            </a:extLst>
          </p:cNvPr>
          <p:cNvSpPr txBox="1">
            <a:spLocks noChangeArrowheads="1"/>
          </p:cNvSpPr>
          <p:nvPr/>
        </p:nvSpPr>
        <p:spPr bwMode="auto">
          <a:xfrm>
            <a:off x="1331913" y="3429000"/>
            <a:ext cx="923651"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الحانوكاه</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24662447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0" fill="hold"/>
                                        <p:tgtEl>
                                          <p:spTgt spid="33"/>
                                        </p:tgtEl>
                                        <p:attrNameLst>
                                          <p:attrName>ppt_w</p:attrName>
                                        </p:attrNameLst>
                                      </p:cBhvr>
                                      <p:tavLst>
                                        <p:tav tm="0" fmla="#ppt_w*sin(2.5*pi*$)">
                                          <p:val>
                                            <p:fltVal val="0"/>
                                          </p:val>
                                        </p:tav>
                                        <p:tav tm="100000">
                                          <p:val>
                                            <p:fltVal val="1"/>
                                          </p:val>
                                        </p:tav>
                                      </p:tavLst>
                                    </p:anim>
                                    <p:anim calcmode="lin" valueType="num">
                                      <p:cBhvr>
                                        <p:cTn id="8" dur="5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منارة من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9 فروع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a:t>
            </a: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الحانوكاه</a:t>
            </a:r>
            <a:r>
              <a:rPr kumimoji="0" lang="en-US"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ar-JO" altLang="en-US" sz="4000" dirty="0">
                <a:latin typeface="Arial" pitchFamily="34" charset="0"/>
                <a:cs typeface="Arial" pitchFamily="34" charset="0"/>
              </a:rPr>
              <a:t>الحانوكاه (عيد النور)</a:t>
            </a:r>
            <a:br>
              <a:rPr lang="ar-JO" altLang="en-US" sz="4000" dirty="0">
                <a:latin typeface="Arial" pitchFamily="34" charset="0"/>
                <a:cs typeface="Arial" pitchFamily="34" charset="0"/>
              </a:rPr>
            </a:br>
            <a:r>
              <a:rPr lang="ar-JO" sz="4000" dirty="0"/>
              <a:t>يحيي ذكرى انتصار يهوذا المكابي على السلوقيين </a:t>
            </a:r>
            <a:br>
              <a:rPr lang="ar-JO" sz="4000" dirty="0"/>
            </a:br>
            <a:r>
              <a:rPr lang="ar-JO" sz="4000" dirty="0"/>
              <a:t>عام 164 قبل الميلاد</a:t>
            </a:r>
            <a:endParaRPr lang="en-US" altLang="en-US" sz="3200" dirty="0">
              <a:latin typeface="Arial" pitchFamily="34" charset="0"/>
              <a:cs typeface="Arial" pitchFamily="34" charset="0"/>
            </a:endParaRPr>
          </a:p>
        </p:txBody>
      </p:sp>
      <p:sp>
        <p:nvSpPr>
          <p:cNvPr id="184328" name="Text Box 8"/>
          <p:cNvSpPr txBox="1">
            <a:spLocks noChangeArrowheads="1"/>
          </p:cNvSpPr>
          <p:nvPr/>
        </p:nvSpPr>
        <p:spPr bwMode="auto">
          <a:xfrm>
            <a:off x="5105400" y="2743200"/>
            <a:ext cx="18288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منارة من            7 فروع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(منتظم)</a:t>
            </a:r>
            <a:endParaRPr kumimoji="0" lang="en-US"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endParaRP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3104665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latin typeface="Arial" pitchFamily="34" charset="0"/>
              </a:rPr>
              <a:t>عيد </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كتابي</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إضافي</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رقم 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120015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9</a:t>
            </a:r>
            <a:r>
              <a:rPr kumimoji="0" lang="en-US" sz="2000" b="1" i="0" u="none" strike="noStrike" kern="0" cap="none" spc="0" normalizeH="0" baseline="30000" noProof="0" dirty="0">
                <a:ln>
                  <a:noFill/>
                </a:ln>
                <a:solidFill>
                  <a:srgbClr val="060400"/>
                </a:solidFill>
                <a:effectLst/>
                <a:uLnTx/>
                <a:uFillTx/>
                <a:latin typeface="Arial" charset="0"/>
                <a:ea typeface="Times New Roman" charset="0"/>
                <a:cs typeface="Times New Roman" charset="0"/>
              </a:rPr>
              <a:t>th</a:t>
            </a: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 of Av</a:t>
            </a:r>
          </a:p>
        </p:txBody>
      </p:sp>
      <p:sp>
        <p:nvSpPr>
          <p:cNvPr id="33" name="Text Box 21">
            <a:extLst>
              <a:ext uri="{FF2B5EF4-FFF2-40B4-BE49-F238E27FC236}">
                <a16:creationId xmlns:a16="http://schemas.microsoft.com/office/drawing/2014/main" id="{45649B14-70B9-F940-9668-6CC6574FB628}"/>
              </a:ext>
            </a:extLst>
          </p:cNvPr>
          <p:cNvSpPr txBox="1">
            <a:spLocks noChangeArrowheads="1"/>
          </p:cNvSpPr>
          <p:nvPr/>
        </p:nvSpPr>
        <p:spPr bwMode="auto">
          <a:xfrm>
            <a:off x="1331913" y="3429000"/>
            <a:ext cx="92204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الحانوكاه</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43" name="Text Box 21">
            <a:extLst>
              <a:ext uri="{FF2B5EF4-FFF2-40B4-BE49-F238E27FC236}">
                <a16:creationId xmlns:a16="http://schemas.microsoft.com/office/drawing/2014/main" id="{1B333332-70C2-3948-B9B0-085453062E30}"/>
              </a:ext>
            </a:extLst>
          </p:cNvPr>
          <p:cNvSpPr txBox="1">
            <a:spLocks noChangeArrowheads="1"/>
          </p:cNvSpPr>
          <p:nvPr/>
        </p:nvSpPr>
        <p:spPr bwMode="auto">
          <a:xfrm>
            <a:off x="4140200" y="115888"/>
            <a:ext cx="776175"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الفوريم</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4539568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0" fill="hold"/>
                                        <p:tgtEl>
                                          <p:spTgt spid="43"/>
                                        </p:tgtEl>
                                        <p:attrNameLst>
                                          <p:attrName>ppt_w</p:attrName>
                                        </p:attrNameLst>
                                      </p:cBhvr>
                                      <p:tavLst>
                                        <p:tav tm="0" fmla="#ppt_w*sin(2.5*pi*$)">
                                          <p:val>
                                            <p:fltVal val="0"/>
                                          </p:val>
                                        </p:tav>
                                        <p:tav tm="100000">
                                          <p:val>
                                            <p:fltVal val="1"/>
                                          </p:val>
                                        </p:tav>
                                      </p:tavLst>
                                    </p:anim>
                                    <p:anim calcmode="lin" valueType="num">
                                      <p:cBhvr>
                                        <p:cTn id="8" dur="5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p:cNvSpPr>
            <a:spLocks noGrp="1" noChangeArrowheads="1"/>
          </p:cNvSpPr>
          <p:nvPr>
            <p:ph type="title"/>
          </p:nvPr>
        </p:nvSpPr>
        <p:spPr>
          <a:xfrm>
            <a:off x="457200" y="76200"/>
            <a:ext cx="8229600" cy="788988"/>
          </a:xfrm>
        </p:spPr>
        <p:txBody>
          <a:bodyPr/>
          <a:lstStyle/>
          <a:p>
            <a:pPr eaLnBrk="1" hangingPunct="1"/>
            <a:r>
              <a:rPr lang="ar-JO" altLang="en-US" sz="5400" b="1" dirty="0">
                <a:solidFill>
                  <a:schemeClr val="tx1"/>
                </a:solidFill>
                <a:latin typeface="Arial" panose="020B0604020202020204" pitchFamily="34" charset="0"/>
                <a:cs typeface="Arial" panose="020B0604020202020204" pitchFamily="34" charset="0"/>
              </a:rPr>
              <a:t>الفوريم : النصر الكبير</a:t>
            </a:r>
            <a:endParaRPr lang="en-US" altLang="en-US" sz="5400" b="1" dirty="0">
              <a:solidFill>
                <a:schemeClr val="tx1"/>
              </a:solidFill>
              <a:latin typeface="Arial" panose="020B0604020202020204" pitchFamily="34" charset="0"/>
              <a:cs typeface="Arial" panose="020B0604020202020204" pitchFamily="34" charset="0"/>
            </a:endParaRPr>
          </a:p>
        </p:txBody>
      </p:sp>
      <p:sp>
        <p:nvSpPr>
          <p:cNvPr id="186373" name="Text Box 5"/>
          <p:cNvSpPr txBox="1">
            <a:spLocks noChangeArrowheads="1"/>
          </p:cNvSpPr>
          <p:nvPr/>
        </p:nvSpPr>
        <p:spPr bwMode="auto">
          <a:xfrm>
            <a:off x="8229600" y="0"/>
            <a:ext cx="914400" cy="457200"/>
          </a:xfrm>
          <a:prstGeom prst="rect">
            <a:avLst/>
          </a:prstGeom>
          <a:solidFill>
            <a:srgbClr val="800000"/>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MS PGothic" pitchFamily="34" charset="-128"/>
                <a:cs typeface="Arial"/>
              </a:rPr>
              <a:t>184</a:t>
            </a:r>
            <a:endParaRPr kumimoji="0" lang="en-US" sz="24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267928210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marL="914400" indent="-914400" algn="r" eaLnBrk="1" hangingPunct="1">
              <a:tabLst>
                <a:tab pos="914400" algn="l"/>
              </a:tabLst>
            </a:pPr>
            <a:r>
              <a:rPr lang="ar-JO" altLang="en-US" sz="4000" b="1" dirty="0">
                <a:cs typeface="Arial" pitchFamily="34" charset="0"/>
              </a:rPr>
              <a:t>1. استراحت إسرائيل لتحافظ على سير مقدس مع الله</a:t>
            </a:r>
            <a:endParaRPr lang="en-US" altLang="en-US" sz="4000" b="1" dirty="0">
              <a:cs typeface="Arial" pitchFamily="34" charset="0"/>
            </a:endParaRPr>
          </a:p>
        </p:txBody>
      </p:sp>
      <p:sp>
        <p:nvSpPr>
          <p:cNvPr id="52227" name="Rectangle 3"/>
          <p:cNvSpPr>
            <a:spLocks noGrp="1" noChangeArrowheads="1"/>
          </p:cNvSpPr>
          <p:nvPr>
            <p:ph type="body" idx="1"/>
          </p:nvPr>
        </p:nvSpPr>
        <p:spPr>
          <a:xfrm>
            <a:off x="1009934" y="1600200"/>
            <a:ext cx="7600666" cy="4953000"/>
          </a:xfrm>
        </p:spPr>
        <p:txBody>
          <a:bodyPr/>
          <a:lstStyle/>
          <a:p>
            <a:pPr marL="609600" indent="-609600" algn="r" eaLnBrk="1" hangingPunct="1">
              <a:buSzTx/>
              <a:buNone/>
            </a:pPr>
            <a:r>
              <a:rPr lang="ar-JO" altLang="zh-CN" b="1" dirty="0">
                <a:latin typeface="Arial" pitchFamily="34" charset="0"/>
                <a:cs typeface="Arial" pitchFamily="34" charset="0"/>
              </a:rPr>
              <a:t>أ. يشارك كل الرجال اليهود في </a:t>
            </a:r>
            <a:r>
              <a:rPr lang="ar-JO" altLang="zh-CN" b="1" u="sng" dirty="0">
                <a:latin typeface="Arial" pitchFamily="34" charset="0"/>
                <a:cs typeface="Arial" pitchFamily="34" charset="0"/>
              </a:rPr>
              <a:t>الأعياد السنوية الثلاثة </a:t>
            </a:r>
            <a:r>
              <a:rPr lang="ar-JO" altLang="zh-CN" b="1" dirty="0">
                <a:latin typeface="Arial" pitchFamily="34" charset="0"/>
                <a:cs typeface="Arial" pitchFamily="34" charset="0"/>
              </a:rPr>
              <a:t>لتذكيرهم ببركات الله في حياتهم (خر 23: 14-19)</a:t>
            </a:r>
            <a:endParaRPr lang="en-US" altLang="zh-CN" b="1" dirty="0">
              <a:latin typeface="Arial" pitchFamily="34" charset="0"/>
              <a:cs typeface="Arial" pitchFamily="34" charset="0"/>
            </a:endParaRPr>
          </a:p>
          <a:p>
            <a:pPr marL="609600" indent="-609600" algn="r" eaLnBrk="1" hangingPunct="1">
              <a:buSzTx/>
              <a:buNone/>
            </a:pPr>
            <a:r>
              <a:rPr lang="ar-JO" altLang="zh-CN" b="1" dirty="0">
                <a:latin typeface="Arial" pitchFamily="34" charset="0"/>
                <a:cs typeface="Arial" pitchFamily="34" charset="0"/>
              </a:rPr>
              <a:t>ب. حفظ </a:t>
            </a:r>
            <a:r>
              <a:rPr lang="ar-JO" altLang="zh-CN" b="1" u="sng" dirty="0">
                <a:latin typeface="Arial" pitchFamily="34" charset="0"/>
                <a:cs typeface="Arial" pitchFamily="34" charset="0"/>
              </a:rPr>
              <a:t>السبت</a:t>
            </a:r>
            <a:r>
              <a:rPr lang="ar-JO" altLang="zh-CN" b="1" dirty="0">
                <a:latin typeface="Arial" pitchFamily="34" charset="0"/>
                <a:cs typeface="Arial" pitchFamily="34" charset="0"/>
              </a:rPr>
              <a:t> كان وصية الله الرئيسية لأنها تصور عهد إسرائيل مع الإله القدوس (31: 12-17)</a:t>
            </a:r>
            <a:endParaRPr lang="en-US" altLang="zh-CN" b="1" dirty="0">
              <a:latin typeface="Arial" pitchFamily="34" charset="0"/>
              <a:cs typeface="Arial" pitchFamily="34" charset="0"/>
            </a:endParaRPr>
          </a:p>
        </p:txBody>
      </p:sp>
      <p:sp>
        <p:nvSpPr>
          <p:cNvPr id="52228" name="Text Box 4"/>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MS PGothic" pitchFamily="34" charset="-128"/>
                <a:cs typeface="Arial"/>
              </a:rPr>
              <a:t>182</a:t>
            </a:r>
            <a:endParaRPr kumimoji="0" lang="en-US" sz="24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309844088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3" descr="sabbath Relaxing_Converse_by_Fallakk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4211638" y="5253038"/>
            <a:ext cx="4608512" cy="984250"/>
          </a:xfrm>
        </p:spPr>
        <p:txBody>
          <a:bodyPr/>
          <a:lstStyle/>
          <a:p>
            <a:pPr algn="r" eaLnBrk="1" hangingPunct="1">
              <a:defRPr/>
            </a:pPr>
            <a:r>
              <a:rPr lang="ar-SA" sz="8000" b="1" dirty="0">
                <a:solidFill>
                  <a:schemeClr val="tx1"/>
                </a:solidFill>
                <a:effectLst/>
                <a:ea typeface="+mj-ea"/>
                <a:cs typeface="+mj-cs"/>
              </a:rPr>
              <a:t>السبت</a:t>
            </a:r>
            <a:endParaRPr lang="en-US" sz="8000" b="1" dirty="0">
              <a:solidFill>
                <a:schemeClr val="tx1"/>
              </a:solidFill>
              <a:effectLst/>
              <a:ea typeface="+mj-ea"/>
              <a:cs typeface="+mj-cs"/>
            </a:endParaRPr>
          </a:p>
        </p:txBody>
      </p:sp>
      <p:sp>
        <p:nvSpPr>
          <p:cNvPr id="7"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charset="0"/>
                <a:ea typeface="Times New Roman" charset="0"/>
                <a:cs typeface="Times New Roman" charset="0"/>
              </a:rPr>
              <a:t>182</a:t>
            </a:r>
          </a:p>
        </p:txBody>
      </p:sp>
    </p:spTree>
    <p:extLst>
      <p:ext uri="{BB962C8B-B14F-4D97-AF65-F5344CB8AC3E}">
        <p14:creationId xmlns:p14="http://schemas.microsoft.com/office/powerpoint/2010/main" val="3998524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7" name="Diagram 16">
            <a:extLst>
              <a:ext uri="{FF2B5EF4-FFF2-40B4-BE49-F238E27FC236}">
                <a16:creationId xmlns:a16="http://schemas.microsoft.com/office/drawing/2014/main" id="{599D8639-52B5-DB72-38AF-A28A6DDAC86B}"/>
              </a:ext>
            </a:extLst>
          </p:cNvPr>
          <p:cNvGraphicFramePr/>
          <p:nvPr/>
        </p:nvGraphicFramePr>
        <p:xfrm>
          <a:off x="3171825" y="1143000"/>
          <a:ext cx="6019800" cy="4747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0228" name="Text Box 4"/>
          <p:cNvSpPr txBox="1">
            <a:spLocks noChangeArrowheads="1"/>
          </p:cNvSpPr>
          <p:nvPr/>
        </p:nvSpPr>
        <p:spPr bwMode="auto">
          <a:xfrm>
            <a:off x="304800" y="838200"/>
            <a:ext cx="2590800" cy="4327338"/>
          </a:xfrm>
          <a:prstGeom prst="rect">
            <a:avLst/>
          </a:prstGeom>
          <a:noFill/>
          <a:ln w="9525">
            <a:noFill/>
            <a:miter lim="800000"/>
            <a:headEnd/>
            <a:tailEnd/>
          </a:ln>
          <a:effectLst/>
        </p:spPr>
        <p:txBody>
          <a:bodyPr wrap="square">
            <a:spAutoFit/>
          </a:bodyPr>
          <a:lstStyle/>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الفداء</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الانفصال</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القيامة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الروح</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الاختطاف</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التوبة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الملكوت</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0229" name="Line 5"/>
          <p:cNvSpPr>
            <a:spLocks noChangeShapeType="1"/>
          </p:cNvSpPr>
          <p:nvPr/>
        </p:nvSpPr>
        <p:spPr bwMode="auto">
          <a:xfrm>
            <a:off x="3075609" y="1102300"/>
            <a:ext cx="3401391" cy="2693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3075609" y="1524000"/>
            <a:ext cx="3858591"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2991816" y="4869160"/>
            <a:ext cx="1199184" cy="31244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٢٣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١٦</a:t>
            </a:r>
          </a:p>
        </p:txBody>
      </p:sp>
      <p:sp>
        <p:nvSpPr>
          <p:cNvPr id="180236" name="Rectangle 12"/>
          <p:cNvSpPr>
            <a:spLocks noGrp="1" noChangeArrowheads="1"/>
          </p:cNvSpPr>
          <p:nvPr>
            <p:ph type="title" idx="4294967295"/>
          </p:nvPr>
        </p:nvSpPr>
        <p:spPr>
          <a:xfrm>
            <a:off x="0" y="136525"/>
            <a:ext cx="4038600" cy="5847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SA" sz="3200" b="1" u="sng" dirty="0">
                <a:solidFill>
                  <a:schemeClr val="bg1"/>
                </a:solidFill>
              </a:rPr>
              <a:t>أعياد الكتاب المقدس</a:t>
            </a:r>
            <a:endParaRPr lang="en-US" sz="3200" b="1" u="sng" dirty="0">
              <a:solidFill>
                <a:schemeClr val="bg1"/>
              </a:solidFill>
            </a:endParaRP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2949633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45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600"/>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wipe(left)">
                                      <p:cBhvr>
                                        <p:cTn id="25" dur="500"/>
                                        <p:tgtEl>
                                          <p:spTgt spid="180228">
                                            <p:txEl>
                                              <p:pRg st="2" end="2"/>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wipe(left)">
                                      <p:cBhvr>
                                        <p:cTn id="34" dur="500"/>
                                        <p:tgtEl>
                                          <p:spTgt spid="180228">
                                            <p:txEl>
                                              <p:pRg st="3" end="3"/>
                                            </p:txEl>
                                          </p:spTgt>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450"/>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5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uiExpand="1"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b="1" dirty="0">
                <a:solidFill>
                  <a:schemeClr val="bg1"/>
                </a:solidFill>
                <a:latin typeface="Arial" panose="020B0604020202020204" pitchFamily="34" charset="0"/>
                <a:cs typeface="Arial" panose="020B0604020202020204" pitchFamily="34" charset="0"/>
              </a:rPr>
              <a:t>الأهمية الأخروية للسبت</a:t>
            </a:r>
            <a:endParaRPr kumimoji="1" lang="en-US" altLang="zh-CN" sz="2400" b="1" dirty="0">
              <a:solidFill>
                <a:schemeClr val="bg1"/>
              </a:solidFill>
              <a:latin typeface="Arial" panose="020B0604020202020204" pitchFamily="34" charset="0"/>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السقوط</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موسى</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الموسوي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 الألفية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إسرائيل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تاريخ إسرائيل الوطني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المسيح الثاني على مرحلتين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الشريعة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7 : 1 - 6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3 : 19, 23 - 29</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9 : 20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كو 3 : 6 - 11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الأسبوع 70 من نبوة دانيال عن 70 أسبوعاً</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ترتيب بعض أجزاء الناموس</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40 – 48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 5 : 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21 - 22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يرتاح</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من النشاط الخلاق</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إسرائيل المتكرر لعرض الله عن أرض الراحة الموعودة</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تتوقف الراحة بالخطية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الراحة مرتبطة بأرض كنعان</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30 : 1 - 10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14 : 23, عب 3 : 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مز 95 : 7ب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23 : 37 - 39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3 : 19 - 20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327375"/>
            <a:ext cx="11250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قبول و 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3 : 7 – 4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راحة للجنس البشري</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 9 : 13 - 14</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4 : 9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14 :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2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31 : 13 و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20 : 12 و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16 : 1 - 2</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 20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 66 : 23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نهاية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أسبوع</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سنة</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ق.م – 33م</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توبة الشعب و إيمانه بالمسيا و إعادة تأسيسه</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36 - 39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نمط الملكوت</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الإبراهيمي و 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 تث 30 : 1 - 10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السبت إلى الخليقة و 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5 : 12 – 15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يتمثل السبت بمعنى مزدوج</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السبت ينظر للأمام و 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23 : 1 – 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7</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1 - 3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الخلق</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سقوط الإنسان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أزمنة الأمم</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 21 : 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 : 1 - 6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سنوات</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ميلادي</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جبل سيناء</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NS 266k</a:t>
            </a:r>
          </a:p>
        </p:txBody>
      </p:sp>
    </p:spTree>
    <p:extLst>
      <p:ext uri="{BB962C8B-B14F-4D97-AF65-F5344CB8AC3E}">
        <p14:creationId xmlns:p14="http://schemas.microsoft.com/office/powerpoint/2010/main" val="2919753442"/>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b="1">
              <a:cs typeface="Arial" pitchFamily="34" charset="0"/>
            </a:endParaRPr>
          </a:p>
        </p:txBody>
      </p:sp>
      <p:sp>
        <p:nvSpPr>
          <p:cNvPr id="62467" name="Rectangle 3"/>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0515" name="Picture 4" descr="292_IMG2">
            <a:hlinkClick r:id="rId3"/>
          </p:cNvPr>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marL="914400" indent="-914400">
              <a:tabLst>
                <a:tab pos="914400" algn="l"/>
              </a:tabLst>
              <a:defRPr sz="2400">
                <a:solidFill>
                  <a:schemeClr val="tx1"/>
                </a:solidFill>
                <a:latin typeface="Tahoma" pitchFamily="34" charset="0"/>
                <a:ea typeface="MS PGothic" pitchFamily="34" charset="-128"/>
              </a:defRPr>
            </a:lvl1pPr>
            <a:lvl2pPr marL="742950" indent="-285750">
              <a:tabLst>
                <a:tab pos="914400" algn="l"/>
              </a:tabLst>
              <a:defRPr sz="2400">
                <a:solidFill>
                  <a:schemeClr val="tx1"/>
                </a:solidFill>
                <a:latin typeface="Tahoma" pitchFamily="34" charset="0"/>
                <a:ea typeface="MS PGothic" pitchFamily="34" charset="-128"/>
              </a:defRPr>
            </a:lvl2pPr>
            <a:lvl3pPr marL="1143000" indent="-228600">
              <a:tabLst>
                <a:tab pos="914400" algn="l"/>
              </a:tabLst>
              <a:defRPr sz="2400">
                <a:solidFill>
                  <a:schemeClr val="tx1"/>
                </a:solidFill>
                <a:latin typeface="Tahoma" pitchFamily="34" charset="0"/>
                <a:ea typeface="MS PGothic" pitchFamily="34" charset="-128"/>
              </a:defRPr>
            </a:lvl3pPr>
            <a:lvl4pPr marL="1600200" indent="-228600">
              <a:tabLst>
                <a:tab pos="914400" algn="l"/>
              </a:tabLst>
              <a:defRPr sz="2400">
                <a:solidFill>
                  <a:schemeClr val="tx1"/>
                </a:solidFill>
                <a:latin typeface="Tahoma" pitchFamily="34" charset="0"/>
                <a:ea typeface="MS PGothic" pitchFamily="34" charset="-128"/>
              </a:defRPr>
            </a:lvl4pPr>
            <a:lvl5pPr marL="2057400" indent="-228600">
              <a:tabLst>
                <a:tab pos="9144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9pPr>
          </a:lstStyle>
          <a:p>
            <a:pPr marL="581025" marR="0" lvl="0" indent="-581025" algn="r" defTabSz="914400" rtl="0"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uLnTx/>
                <a:uFillTx/>
                <a:latin typeface="Tahoma" pitchFamily="34" charset="0"/>
                <a:ea typeface="MS PGothic" pitchFamily="34" charset="-128"/>
                <a:cs typeface="Arial" pitchFamily="34" charset="0"/>
              </a:rPr>
              <a:t>1. استراحت إسرائيل لتحافظ على سير مقدس مع الله</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62470" name="Rectangle 6"/>
          <p:cNvSpPr>
            <a:spLocks noChangeArrowheads="1"/>
          </p:cNvSpPr>
          <p:nvPr/>
        </p:nvSpPr>
        <p:spPr bwMode="auto">
          <a:xfrm>
            <a:off x="259307" y="1600200"/>
            <a:ext cx="8427493" cy="4953000"/>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609600" marR="0" lvl="0" indent="-609600" algn="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 يشارك كل الرجال اليهود في </a:t>
            </a:r>
            <a:r>
              <a:rPr kumimoji="0" lang="ar-JO" altLang="zh-CN" sz="3200" b="1" i="0" u="sng"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الأعياد السنوية الثلاثة </a:t>
            </a:r>
            <a:r>
              <a:rPr kumimoji="0" lang="ar-JO"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لتذكيرهم ببركات الله في حياتهم (خر 23: 14-19)</a:t>
            </a:r>
            <a:endParaRPr kumimoji="0" lang="en-US"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a:p>
            <a:pPr marL="609600" marR="0" lvl="0" indent="-609600" algn="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ب. حفظ </a:t>
            </a:r>
            <a:r>
              <a:rPr kumimoji="0" lang="ar-JO" altLang="zh-CN" sz="3200" b="1" i="0" u="sng"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السبت</a:t>
            </a:r>
            <a:r>
              <a:rPr kumimoji="0" lang="ar-JO"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كان وصية الله الرئيسية لأنها تصور عهد إسرائيل مع الإله القدوس (31: 12-17)</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a:p>
            <a:pPr marL="609600" marR="0" lvl="0" indent="-60960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ت. عصياننا للراحة المقدسة </a:t>
            </a:r>
            <a:r>
              <a:rPr kumimoji="0" lang="ar-JO" altLang="zh-CN"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أتى بنار </a:t>
            </a:r>
            <a:r>
              <a:rPr kumimoji="0" lang="ar-JO"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في السبت (35: 1-3)</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62471" name="Text Box 7"/>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MS PGothic" pitchFamily="34" charset="-128"/>
                <a:cs typeface="Arial"/>
              </a:rPr>
              <a:t>182</a:t>
            </a:r>
            <a:endParaRPr kumimoji="0" lang="en-US" sz="24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4199742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2470">
                                            <p:txEl>
                                              <p:pRg st="0" end="0"/>
                                            </p:txEl>
                                          </p:spTgt>
                                        </p:tgtEl>
                                        <p:attrNameLst>
                                          <p:attrName>style.visibility</p:attrName>
                                        </p:attrNameLst>
                                      </p:cBhvr>
                                      <p:to>
                                        <p:strVal val="visible"/>
                                      </p:to>
                                    </p:set>
                                    <p:animEffect transition="in" filter="fade">
                                      <p:cBhvr>
                                        <p:cTn id="7" dur="800" decel="100000"/>
                                        <p:tgtEl>
                                          <p:spTgt spid="62470">
                                            <p:txEl>
                                              <p:pRg st="0" end="0"/>
                                            </p:txEl>
                                          </p:spTgt>
                                        </p:tgtEl>
                                      </p:cBhvr>
                                    </p:animEffect>
                                    <p:anim calcmode="lin" valueType="num">
                                      <p:cBhvr>
                                        <p:cTn id="8" dur="800" decel="100000" fill="hold"/>
                                        <p:tgtEl>
                                          <p:spTgt spid="6247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247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247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247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2470">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62470">
                                            <p:txEl>
                                              <p:pRg st="1" end="1"/>
                                            </p:txEl>
                                          </p:spTgt>
                                        </p:tgtEl>
                                        <p:attrNameLst>
                                          <p:attrName>style.visibility</p:attrName>
                                        </p:attrNameLst>
                                      </p:cBhvr>
                                      <p:to>
                                        <p:strVal val="visible"/>
                                      </p:to>
                                    </p:set>
                                    <p:animEffect transition="in" filter="fade">
                                      <p:cBhvr>
                                        <p:cTn id="15" dur="800" decel="100000"/>
                                        <p:tgtEl>
                                          <p:spTgt spid="62470">
                                            <p:txEl>
                                              <p:pRg st="1" end="1"/>
                                            </p:txEl>
                                          </p:spTgt>
                                        </p:tgtEl>
                                      </p:cBhvr>
                                    </p:animEffect>
                                    <p:anim calcmode="lin" valueType="num">
                                      <p:cBhvr>
                                        <p:cTn id="16" dur="800" decel="100000" fill="hold"/>
                                        <p:tgtEl>
                                          <p:spTgt spid="62470">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62470">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62470">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2470">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2470">
                                            <p:txEl>
                                              <p:pRg st="1" end="1"/>
                                            </p:txEl>
                                          </p:spTgt>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62470">
                                            <p:txEl>
                                              <p:pRg st="2" end="2"/>
                                            </p:txEl>
                                          </p:spTgt>
                                        </p:tgtEl>
                                        <p:attrNameLst>
                                          <p:attrName>style.visibility</p:attrName>
                                        </p:attrNameLst>
                                      </p:cBhvr>
                                      <p:to>
                                        <p:strVal val="visible"/>
                                      </p:to>
                                    </p:set>
                                    <p:animEffect transition="in" filter="fade">
                                      <p:cBhvr>
                                        <p:cTn id="23" dur="800" decel="100000"/>
                                        <p:tgtEl>
                                          <p:spTgt spid="62470">
                                            <p:txEl>
                                              <p:pRg st="2" end="2"/>
                                            </p:txEl>
                                          </p:spTgt>
                                        </p:tgtEl>
                                      </p:cBhvr>
                                    </p:animEffect>
                                    <p:anim calcmode="lin" valueType="num">
                                      <p:cBhvr>
                                        <p:cTn id="24" dur="800" decel="100000" fill="hold"/>
                                        <p:tgtEl>
                                          <p:spTgt spid="62470">
                                            <p:txEl>
                                              <p:pRg st="2" end="2"/>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62470">
                                            <p:txEl>
                                              <p:pRg st="2" end="2"/>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62470">
                                            <p:txEl>
                                              <p:pRg st="2" end="2"/>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2470">
                                            <p:txEl>
                                              <p:pRg st="2" end="2"/>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247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pPr eaLnBrk="1" hangingPunct="1"/>
            <a:endParaRPr lang="en-US" altLang="en-US" b="1">
              <a:cs typeface="Arial" pitchFamily="34" charset="0"/>
            </a:endParaRPr>
          </a:p>
        </p:txBody>
      </p:sp>
      <p:sp>
        <p:nvSpPr>
          <p:cNvPr id="68611" name="Rectangle 1027"/>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2563" name="Picture 1028" descr="Flowers 05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1029"/>
          <p:cNvSpPr>
            <a:spLocks noChangeArrowheads="1"/>
          </p:cNvSpPr>
          <p:nvPr/>
        </p:nvSpPr>
        <p:spPr bwMode="auto">
          <a:xfrm>
            <a:off x="0" y="188640"/>
            <a:ext cx="9144000" cy="1246187"/>
          </a:xfrm>
          <a:prstGeom prst="rect">
            <a:avLst/>
          </a:prstGeom>
          <a:noFill/>
          <a:ln w="9525">
            <a:noFill/>
            <a:miter lim="800000"/>
            <a:headEnd/>
            <a:tailEnd/>
          </a:ln>
          <a:effectLst/>
        </p:spPr>
        <p:txBody>
          <a:bodyPr anchor="ctr"/>
          <a:lstStyle>
            <a:lvl1pPr marL="914400" indent="-9144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2. نحن أيضاً نحتاج أوقاتاً مقدسة للراحة و حتى </a:t>
            </a:r>
            <a:r>
              <a:rPr kumimoji="0" lang="ar-JO" altLang="zh-CN"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نعكس</a:t>
            </a:r>
            <a:r>
              <a:rPr kumimoji="0" lang="ar-JO"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 عمل الله في حياتنا</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68614" name="Rectangle 1030"/>
          <p:cNvSpPr>
            <a:spLocks noChangeArrowheads="1"/>
          </p:cNvSpPr>
          <p:nvPr/>
        </p:nvSpPr>
        <p:spPr bwMode="auto">
          <a:xfrm>
            <a:off x="1295400" y="1857102"/>
            <a:ext cx="7848600" cy="3997325"/>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609600" marR="0" lvl="0" indent="-60960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أ. وقتاً مقدساً ؟</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a:p>
            <a:pPr marL="609600" marR="0" lvl="0" indent="-60960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ب. كإسرائيل نحن نحتاج احتفالات سنوية للراحة المقدسة</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a:p>
            <a:pPr marL="609600" marR="0" lvl="0" indent="-60960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ت. كإسرائيل نحن نحتاج احتفالات أسبوعية للراحة المقدسة</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253218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Effect transition="in" filter="wipe(down)">
                                      <p:cBhvr>
                                        <p:cTn id="7" dur="500"/>
                                        <p:tgtEl>
                                          <p:spTgt spid="686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614">
                                            <p:txEl>
                                              <p:pRg st="1" end="1"/>
                                            </p:txEl>
                                          </p:spTgt>
                                        </p:tgtEl>
                                        <p:attrNameLst>
                                          <p:attrName>style.visibility</p:attrName>
                                        </p:attrNameLst>
                                      </p:cBhvr>
                                      <p:to>
                                        <p:strVal val="visible"/>
                                      </p:to>
                                    </p:set>
                                    <p:animEffect transition="in" filter="wipe(down)">
                                      <p:cBhvr>
                                        <p:cTn id="12" dur="500"/>
                                        <p:tgtEl>
                                          <p:spTgt spid="686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8614">
                                            <p:txEl>
                                              <p:pRg st="2" end="2"/>
                                            </p:txEl>
                                          </p:spTgt>
                                        </p:tgtEl>
                                        <p:attrNameLst>
                                          <p:attrName>style.visibility</p:attrName>
                                        </p:attrNameLst>
                                      </p:cBhvr>
                                      <p:to>
                                        <p:strVal val="visible"/>
                                      </p:to>
                                    </p:set>
                                    <p:animEffect transition="in" filter="wipe(down)">
                                      <p:cBhvr>
                                        <p:cTn id="17" dur="500"/>
                                        <p:tgtEl>
                                          <p:spTgt spid="68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27028"/>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الفكرة الرئيسية : خذ راحة </a:t>
            </a:r>
            <a:r>
              <a:rPr kumimoji="0" lang="ar-JO" altLang="zh-CN" sz="44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مقدسة</a:t>
            </a:r>
            <a:endParaRPr kumimoji="0" lang="en-US" altLang="zh-CN" sz="44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1527880840"/>
      </p:ext>
    </p:extLst>
  </p:cSld>
  <p:clrMapOvr>
    <a:masterClrMapping/>
  </p:clrMapOvr>
  <p:transition>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4"/>
          <p:cNvSpPr>
            <a:spLocks noChangeArrowheads="1"/>
          </p:cNvSpPr>
          <p:nvPr/>
        </p:nvSpPr>
        <p:spPr bwMode="auto">
          <a:xfrm>
            <a:off x="0" y="0"/>
            <a:ext cx="9144000" cy="6858000"/>
          </a:xfrm>
          <a:prstGeom prst="rect">
            <a:avLst/>
          </a:prstGeom>
          <a:gradFill rotWithShape="0">
            <a:gsLst>
              <a:gs pos="0">
                <a:schemeClr val="bg2"/>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71682" name="Rectangle 2"/>
          <p:cNvSpPr>
            <a:spLocks noGrp="1" noChangeArrowheads="1"/>
          </p:cNvSpPr>
          <p:nvPr>
            <p:ph type="title"/>
          </p:nvPr>
        </p:nvSpPr>
        <p:spPr/>
        <p:txBody>
          <a:bodyPr/>
          <a:lstStyle/>
          <a:p>
            <a:pPr eaLnBrk="1" hangingPunct="1"/>
            <a:r>
              <a:rPr lang="ar-JO" sz="4800" dirty="0"/>
              <a:t>ما هي الأعياد المسيحية </a:t>
            </a:r>
            <a:br>
              <a:rPr lang="ar-JO" sz="4800" dirty="0"/>
            </a:br>
            <a:r>
              <a:rPr lang="ar-JO" sz="4800" dirty="0"/>
              <a:t>المتكررة الموازية اليوم؟</a:t>
            </a:r>
            <a:endParaRPr lang="en-US" altLang="en-US" b="1" dirty="0">
              <a:cs typeface="Arial" pitchFamily="34" charset="0"/>
            </a:endParaRPr>
          </a:p>
        </p:txBody>
      </p:sp>
      <p:sp>
        <p:nvSpPr>
          <p:cNvPr id="71683" name="Rectangle 3"/>
          <p:cNvSpPr>
            <a:spLocks noGrp="1" noChangeArrowheads="1"/>
          </p:cNvSpPr>
          <p:nvPr>
            <p:ph type="body" idx="1"/>
          </p:nvPr>
        </p:nvSpPr>
        <p:spPr>
          <a:xfrm>
            <a:off x="457200" y="2209800"/>
            <a:ext cx="8229600" cy="3921125"/>
          </a:xfrm>
        </p:spPr>
        <p:txBody>
          <a:bodyPr/>
          <a:lstStyle/>
          <a:p>
            <a:pPr algn="r" rtl="1" eaLnBrk="1" hangingPunct="1">
              <a:lnSpc>
                <a:spcPct val="90000"/>
              </a:lnSpc>
            </a:pPr>
            <a:r>
              <a:rPr lang="ar-JO" altLang="en-US" sz="4000" b="1" dirty="0">
                <a:latin typeface="Arial" pitchFamily="34" charset="0"/>
                <a:cs typeface="Arial" pitchFamily="34" charset="0"/>
              </a:rPr>
              <a:t>الصوم الكبير</a:t>
            </a:r>
            <a:endParaRPr lang="en-US" altLang="en-US" sz="4000" b="1" dirty="0">
              <a:latin typeface="Arial" pitchFamily="34" charset="0"/>
              <a:cs typeface="Arial" pitchFamily="34" charset="0"/>
            </a:endParaRPr>
          </a:p>
          <a:p>
            <a:pPr algn="r" rtl="1" eaLnBrk="1" hangingPunct="1">
              <a:lnSpc>
                <a:spcPct val="90000"/>
              </a:lnSpc>
            </a:pPr>
            <a:r>
              <a:rPr lang="ar-JO" altLang="en-US" sz="4000" b="1" dirty="0">
                <a:latin typeface="Arial" pitchFamily="34" charset="0"/>
                <a:cs typeface="Arial" pitchFamily="34" charset="0"/>
              </a:rPr>
              <a:t>الفصح</a:t>
            </a:r>
            <a:endParaRPr lang="en-US" altLang="en-US" sz="4000" b="1" dirty="0">
              <a:latin typeface="Arial" pitchFamily="34" charset="0"/>
              <a:cs typeface="Arial" pitchFamily="34" charset="0"/>
            </a:endParaRPr>
          </a:p>
          <a:p>
            <a:pPr algn="r" rtl="1" eaLnBrk="1" hangingPunct="1">
              <a:lnSpc>
                <a:spcPct val="90000"/>
              </a:lnSpc>
            </a:pPr>
            <a:r>
              <a:rPr lang="ar-JO" altLang="en-US" sz="4000" b="1" dirty="0">
                <a:latin typeface="Arial" pitchFamily="34" charset="0"/>
                <a:cs typeface="Arial" pitchFamily="34" charset="0"/>
              </a:rPr>
              <a:t>الميلاد</a:t>
            </a:r>
            <a:endParaRPr lang="en-US" altLang="en-US" sz="4000" b="1" dirty="0">
              <a:latin typeface="Arial" pitchFamily="34" charset="0"/>
              <a:cs typeface="Arial" pitchFamily="34" charset="0"/>
            </a:endParaRPr>
          </a:p>
          <a:p>
            <a:pPr algn="r" rtl="1" eaLnBrk="1" hangingPunct="1">
              <a:lnSpc>
                <a:spcPct val="90000"/>
              </a:lnSpc>
            </a:pPr>
            <a:r>
              <a:rPr lang="ar-JO" altLang="en-US" sz="4000" b="1" dirty="0">
                <a:latin typeface="Arial" pitchFamily="34" charset="0"/>
                <a:cs typeface="Arial" pitchFamily="34" charset="0"/>
              </a:rPr>
              <a:t>مائدة الرب</a:t>
            </a:r>
            <a:endParaRPr lang="en-US" altLang="en-US" sz="4000" b="1" dirty="0">
              <a:latin typeface="Arial" pitchFamily="34" charset="0"/>
              <a:cs typeface="Arial" pitchFamily="34" charset="0"/>
            </a:endParaRPr>
          </a:p>
          <a:p>
            <a:pPr algn="r" rtl="1" eaLnBrk="1" hangingPunct="1">
              <a:lnSpc>
                <a:spcPct val="90000"/>
              </a:lnSpc>
            </a:pPr>
            <a:r>
              <a:rPr lang="ar-JO" altLang="en-US" sz="4000" b="1" dirty="0">
                <a:latin typeface="Arial" pitchFamily="34" charset="0"/>
                <a:cs typeface="Arial" pitchFamily="34" charset="0"/>
              </a:rPr>
              <a:t>المعمودية ؟ (لكن هذا يحدث مرة واحدة لكل شخص)</a:t>
            </a:r>
            <a:endParaRPr lang="en-US" altLang="en-US" sz="4000" b="1" dirty="0">
              <a:latin typeface="Arial" pitchFamily="34" charset="0"/>
              <a:cs typeface="Arial" pitchFamily="34" charset="0"/>
            </a:endParaRPr>
          </a:p>
        </p:txBody>
      </p:sp>
    </p:spTree>
    <p:extLst>
      <p:ext uri="{BB962C8B-B14F-4D97-AF65-F5344CB8AC3E}">
        <p14:creationId xmlns:p14="http://schemas.microsoft.com/office/powerpoint/2010/main" val="1951245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checkerboard(across)">
                                      <p:cBhvr>
                                        <p:cTn id="7" dur="500"/>
                                        <p:tgtEl>
                                          <p:spTgt spid="71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heckerboard(across)">
                                      <p:cBhvr>
                                        <p:cTn id="12" dur="500"/>
                                        <p:tgtEl>
                                          <p:spTgt spid="716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checkerboard(across)">
                                      <p:cBhvr>
                                        <p:cTn id="17" dur="500"/>
                                        <p:tgtEl>
                                          <p:spTgt spid="716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checkerboard(across)">
                                      <p:cBhvr>
                                        <p:cTn id="22" dur="500"/>
                                        <p:tgtEl>
                                          <p:spTgt spid="716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checkerboard(across)">
                                      <p:cBhvr>
                                        <p:cTn id="27" dur="500"/>
                                        <p:tgtEl>
                                          <p:spTgt spid="716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3" descr="Sunset Sabba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376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p:nvPr>
        </p:nvSpPr>
        <p:spPr>
          <a:xfrm>
            <a:off x="72008" y="277813"/>
            <a:ext cx="8792225" cy="1143000"/>
          </a:xfrm>
        </p:spPr>
        <p:txBody>
          <a:bodyPr/>
          <a:lstStyle/>
          <a:p>
            <a:pPr eaLnBrk="1" hangingPunct="1"/>
            <a:r>
              <a:rPr lang="ar-JO" altLang="en-US" b="1" dirty="0">
                <a:effectLst>
                  <a:glow rad="228600">
                    <a:srgbClr val="060400"/>
                  </a:glow>
                </a:effectLst>
                <a:cs typeface="Arial" pitchFamily="34" charset="0"/>
              </a:rPr>
              <a:t>أسئلة نقاشية</a:t>
            </a:r>
            <a:endParaRPr lang="en-US" altLang="en-US" b="1" dirty="0">
              <a:effectLst>
                <a:glow rad="228600">
                  <a:srgbClr val="060400"/>
                </a:glow>
              </a:effectLst>
              <a:cs typeface="Arial" pitchFamily="34" charset="0"/>
            </a:endParaRPr>
          </a:p>
        </p:txBody>
      </p:sp>
      <p:sp>
        <p:nvSpPr>
          <p:cNvPr id="54275" name="Rectangle 3"/>
          <p:cNvSpPr>
            <a:spLocks noGrp="1" noChangeArrowheads="1"/>
          </p:cNvSpPr>
          <p:nvPr>
            <p:ph type="body" idx="1"/>
          </p:nvPr>
        </p:nvSpPr>
        <p:spPr>
          <a:xfrm>
            <a:off x="72008" y="1600200"/>
            <a:ext cx="9036496" cy="4530725"/>
          </a:xfrm>
        </p:spPr>
        <p:txBody>
          <a:bodyPr/>
          <a:lstStyle/>
          <a:p>
            <a:pPr marL="609600" indent="-609600" algn="r" eaLnBrk="1" hangingPunct="1">
              <a:buNone/>
            </a:pPr>
            <a:r>
              <a:rPr lang="ar-JO" altLang="zh-CN" b="1" dirty="0">
                <a:effectLst>
                  <a:glow rad="228600">
                    <a:srgbClr val="060400"/>
                  </a:glow>
                </a:effectLst>
                <a:latin typeface="Arial" pitchFamily="34" charset="0"/>
                <a:cs typeface="Arial" pitchFamily="34" charset="0"/>
              </a:rPr>
              <a:t>1. ما الذي نقوله عندما نتذمر بأننا لا نمتلك وقتاً للراحة ؟</a:t>
            </a:r>
            <a:endParaRPr lang="en-US" altLang="zh-CN" b="1" dirty="0">
              <a:effectLst>
                <a:glow rad="228600">
                  <a:srgbClr val="060400"/>
                </a:glow>
              </a:effectLst>
              <a:latin typeface="Arial" pitchFamily="34" charset="0"/>
              <a:cs typeface="Arial" pitchFamily="34" charset="0"/>
            </a:endParaRPr>
          </a:p>
          <a:p>
            <a:pPr marL="609600" indent="-609600" eaLnBrk="1" hangingPunct="1">
              <a:buNone/>
            </a:pPr>
            <a:endParaRPr lang="en-US" altLang="zh-CN" b="1" dirty="0">
              <a:effectLst>
                <a:glow rad="228600">
                  <a:srgbClr val="060400"/>
                </a:glow>
              </a:effectLst>
              <a:latin typeface="Arial" pitchFamily="34" charset="0"/>
              <a:cs typeface="Arial" pitchFamily="34" charset="0"/>
            </a:endParaRPr>
          </a:p>
          <a:p>
            <a:pPr marL="609600" indent="-609600" algn="r" eaLnBrk="1" hangingPunct="1">
              <a:buNone/>
            </a:pPr>
            <a:r>
              <a:rPr lang="ar-JO" altLang="zh-CN" b="1" dirty="0">
                <a:effectLst>
                  <a:glow rad="228600">
                    <a:srgbClr val="060400"/>
                  </a:glow>
                </a:effectLst>
                <a:latin typeface="Arial" pitchFamily="34" charset="0"/>
                <a:cs typeface="Arial" pitchFamily="34" charset="0"/>
              </a:rPr>
              <a:t>2. كيف سيكون العيد المسيحي القادم أكثر راحة و روحانية ؟</a:t>
            </a:r>
            <a:endParaRPr lang="en-US" altLang="zh-CN" b="1" dirty="0">
              <a:effectLst>
                <a:glow rad="228600">
                  <a:srgbClr val="060400"/>
                </a:glow>
              </a:effectLst>
              <a:latin typeface="Arial" pitchFamily="34" charset="0"/>
              <a:cs typeface="Arial" pitchFamily="34" charset="0"/>
            </a:endParaRPr>
          </a:p>
          <a:p>
            <a:pPr marL="609600" indent="-609600" eaLnBrk="1" hangingPunct="1">
              <a:buNone/>
            </a:pPr>
            <a:endParaRPr lang="en-US" altLang="zh-CN" b="1" dirty="0">
              <a:effectLst>
                <a:glow rad="228600">
                  <a:srgbClr val="060400"/>
                </a:glow>
              </a:effectLst>
              <a:latin typeface="Arial" pitchFamily="34" charset="0"/>
              <a:cs typeface="Arial" pitchFamily="34" charset="0"/>
            </a:endParaRPr>
          </a:p>
          <a:p>
            <a:pPr marL="609600" indent="-609600" algn="r" eaLnBrk="1" hangingPunct="1">
              <a:buNone/>
            </a:pPr>
            <a:r>
              <a:rPr lang="ar-JO" altLang="zh-CN" b="1" dirty="0">
                <a:effectLst>
                  <a:glow rad="228600">
                    <a:srgbClr val="060400"/>
                  </a:glow>
                </a:effectLst>
                <a:latin typeface="Arial" pitchFamily="34" charset="0"/>
                <a:cs typeface="Arial" pitchFamily="34" charset="0"/>
              </a:rPr>
              <a:t>3. باي طريقة يخبرك الله أن تجعل الوقت مقدساً ؟</a:t>
            </a:r>
            <a:endParaRPr lang="en-US" altLang="zh-CN" b="1" dirty="0">
              <a:effectLst>
                <a:glow rad="228600">
                  <a:srgbClr val="060400"/>
                </a:glow>
              </a:effectLst>
              <a:latin typeface="Arial" pitchFamily="34" charset="0"/>
              <a:cs typeface="Arial" pitchFamily="34" charset="0"/>
            </a:endParaRPr>
          </a:p>
        </p:txBody>
      </p:sp>
    </p:spTree>
    <p:extLst>
      <p:ext uri="{BB962C8B-B14F-4D97-AF65-F5344CB8AC3E}">
        <p14:creationId xmlns:p14="http://schemas.microsoft.com/office/powerpoint/2010/main" val="357735316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ea typeface="MS PGothic" pitchFamily="34" charset="-128"/>
              </a:rPr>
              <a:t>التقويم         الديني      لإسرائيل</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620683"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9 آب</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33" name="Text Box 21">
            <a:extLst>
              <a:ext uri="{FF2B5EF4-FFF2-40B4-BE49-F238E27FC236}">
                <a16:creationId xmlns:a16="http://schemas.microsoft.com/office/drawing/2014/main" id="{45649B14-70B9-F940-9668-6CC6574FB628}"/>
              </a:ext>
            </a:extLst>
          </p:cNvPr>
          <p:cNvSpPr txBox="1">
            <a:spLocks noChangeArrowheads="1"/>
          </p:cNvSpPr>
          <p:nvPr/>
        </p:nvSpPr>
        <p:spPr bwMode="auto">
          <a:xfrm>
            <a:off x="1331913" y="3429000"/>
            <a:ext cx="923651"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الحانوكاه</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43" name="Text Box 21">
            <a:extLst>
              <a:ext uri="{FF2B5EF4-FFF2-40B4-BE49-F238E27FC236}">
                <a16:creationId xmlns:a16="http://schemas.microsoft.com/office/drawing/2014/main" id="{1B333332-70C2-3948-B9B0-085453062E30}"/>
              </a:ext>
            </a:extLst>
          </p:cNvPr>
          <p:cNvSpPr txBox="1">
            <a:spLocks noChangeArrowheads="1"/>
          </p:cNvSpPr>
          <p:nvPr/>
        </p:nvSpPr>
        <p:spPr bwMode="auto">
          <a:xfrm>
            <a:off x="4140200" y="115888"/>
            <a:ext cx="776175"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الفوريم</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540220479"/>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2800" b="1" dirty="0">
                <a:solidFill>
                  <a:srgbClr val="FFFFFF"/>
                </a:solidFill>
                <a:latin typeface="Arial" charset="0"/>
                <a:ea typeface="ＭＳ Ｐゴシック" charset="0"/>
              </a:rPr>
              <a:t>خلفيات العهد القديم</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320514" name="Text Box 5"/>
          <p:cNvSpPr txBox="1">
            <a:spLocks noChangeArrowheads="1"/>
          </p:cNvSpPr>
          <p:nvPr/>
        </p:nvSpPr>
        <p:spPr bwMode="auto">
          <a:xfrm>
            <a:off x="6400800" y="152400"/>
            <a:ext cx="7010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لاوِيّين</a:t>
            </a:r>
            <a:r>
              <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 23</a:t>
            </a:r>
          </a:p>
        </p:txBody>
      </p:sp>
      <p:sp>
        <p:nvSpPr>
          <p:cNvPr id="181254" name="Oval 6"/>
          <p:cNvSpPr>
            <a:spLocks noChangeArrowheads="1"/>
          </p:cNvSpPr>
          <p:nvPr/>
        </p:nvSpPr>
        <p:spPr bwMode="auto">
          <a:xfrm>
            <a:off x="3581400" y="1219200"/>
            <a:ext cx="4876800" cy="4876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20516" name="Rectangle 8"/>
          <p:cNvSpPr>
            <a:spLocks noGrp="1" noChangeArrowheads="1"/>
          </p:cNvSpPr>
          <p:nvPr>
            <p:ph type="title" idx="4294967295"/>
          </p:nvPr>
        </p:nvSpPr>
        <p:spPr>
          <a:xfrm>
            <a:off x="228600" y="1676400"/>
            <a:ext cx="4419600" cy="554038"/>
          </a:xfrm>
        </p:spPr>
        <p:txBody>
          <a:bodyPr anchor="t">
            <a:spAutoFit/>
          </a:bodyPr>
          <a:lstStyle/>
          <a:p>
            <a:pPr algn="l" eaLnBrk="1" hangingPunct="1">
              <a:lnSpc>
                <a:spcPct val="80000"/>
              </a:lnSpc>
              <a:spcBef>
                <a:spcPct val="50000"/>
              </a:spcBef>
            </a:pPr>
            <a:r>
              <a:rPr lang="ar-JO" sz="3600" b="1" dirty="0">
                <a:solidFill>
                  <a:srgbClr val="FFFF00"/>
                </a:solidFill>
                <a:latin typeface="Arial" charset="0"/>
                <a:ea typeface="ＭＳ Ｐゴシック" charset="0"/>
              </a:rPr>
              <a:t>السبت الأسبوعي</a:t>
            </a:r>
            <a:endParaRPr lang="en-US" sz="3600" b="1" dirty="0">
              <a:solidFill>
                <a:srgbClr val="FFFF00"/>
              </a:solidFill>
              <a:latin typeface="Arial" charset="0"/>
              <a:ea typeface="ＭＳ Ｐゴシック" charset="0"/>
            </a:endParaRPr>
          </a:p>
        </p:txBody>
      </p:sp>
      <p:graphicFrame>
        <p:nvGraphicFramePr>
          <p:cNvPr id="8" name="Diagram 7"/>
          <p:cNvGraphicFramePr/>
          <p:nvPr>
            <p:extLst>
              <p:ext uri="{D42A27DB-BD31-4B8C-83A1-F6EECF244321}">
                <p14:modId xmlns:p14="http://schemas.microsoft.com/office/powerpoint/2010/main" val="3833309782"/>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1255" name="Text Box 7"/>
          <p:cNvSpPr txBox="1">
            <a:spLocks noChangeArrowheads="1"/>
          </p:cNvSpPr>
          <p:nvPr/>
        </p:nvSpPr>
        <p:spPr bwMode="auto">
          <a:xfrm>
            <a:off x="152400" y="2438400"/>
            <a:ext cx="8991600" cy="1477328"/>
          </a:xfrm>
          <a:prstGeom prst="rect">
            <a:avLst/>
          </a:prstGeom>
          <a:noFill/>
          <a:ln w="9525">
            <a:noFill/>
            <a:miter lim="800000"/>
            <a:headEnd/>
            <a:tailEnd/>
          </a:ln>
          <a:effectLst/>
        </p:spPr>
        <p:txBody>
          <a:bodyPr wrap="square">
            <a:spAutoFit/>
          </a:bodyPr>
          <a:lstStyle/>
          <a:p>
            <a:pPr marL="0" marR="0" lvl="0" indent="0" algn="l"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الراحة و تذكر العهد </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l"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مسيحنا معطي الراحة في الملكوت</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a:t>
            </a:r>
            <a:br>
              <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261245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1255">
                                            <p:txEl>
                                              <p:pRg st="0" end="0"/>
                                            </p:txEl>
                                          </p:spTgt>
                                        </p:tgtEl>
                                        <p:attrNameLst>
                                          <p:attrName>style.visibility</p:attrName>
                                        </p:attrNameLst>
                                      </p:cBhvr>
                                      <p:to>
                                        <p:strVal val="visible"/>
                                      </p:to>
                                    </p:set>
                                    <p:animEffect transition="in" filter="dissolve">
                                      <p:cBhvr>
                                        <p:cTn id="7" dur="75"/>
                                        <p:tgtEl>
                                          <p:spTgt spid="181255">
                                            <p:txEl>
                                              <p:pRg st="0" end="0"/>
                                            </p:txEl>
                                          </p:spTgt>
                                        </p:tgtEl>
                                      </p:cBhvr>
                                    </p:animEffect>
                                  </p:childTnLst>
                                </p:cTn>
                              </p:par>
                            </p:childTnLst>
                          </p:cTn>
                        </p:par>
                        <p:par>
                          <p:cTn id="8" fill="hold" nodeType="afterGroup">
                            <p:stCondLst>
                              <p:cond delay="3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1255">
                                            <p:txEl>
                                              <p:pRg st="1" end="1"/>
                                            </p:txEl>
                                          </p:spTgt>
                                        </p:tgtEl>
                                        <p:attrNameLst>
                                          <p:attrName>style.visibility</p:attrName>
                                        </p:attrNameLst>
                                      </p:cBhvr>
                                      <p:to>
                                        <p:strVal val="visible"/>
                                      </p:to>
                                    </p:set>
                                    <p:animEffect transition="in" filter="dissolve">
                                      <p:cBhvr>
                                        <p:cTn id="11" dur="75"/>
                                        <p:tgtEl>
                                          <p:spTgt spid="1812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build="p" autoUpdateAnimBg="0" advAuto="2000"/>
    </p:bldLst>
  </p:timing>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2004:Templates:Presentations:Designs:Borealis</Template>
  <TotalTime>10854</TotalTime>
  <Words>5385</Words>
  <Application>Microsoft Macintosh PowerPoint</Application>
  <PresentationFormat>On-screen Show (4:3)</PresentationFormat>
  <Paragraphs>1275</Paragraphs>
  <Slides>88</Slides>
  <Notes>85</Notes>
  <HiddenSlides>0</HiddenSlides>
  <MMClips>0</MMClips>
  <ScaleCrop>false</ScaleCrop>
  <HeadingPairs>
    <vt:vector size="6" baseType="variant">
      <vt:variant>
        <vt:lpstr>Fonts Used</vt:lpstr>
      </vt:variant>
      <vt:variant>
        <vt:i4>12</vt:i4>
      </vt:variant>
      <vt:variant>
        <vt:lpstr>Theme</vt:lpstr>
      </vt:variant>
      <vt:variant>
        <vt:i4>22</vt:i4>
      </vt:variant>
      <vt:variant>
        <vt:lpstr>Slide Titles</vt:lpstr>
      </vt:variant>
      <vt:variant>
        <vt:i4>88</vt:i4>
      </vt:variant>
    </vt:vector>
  </HeadingPairs>
  <TitlesOfParts>
    <vt:vector size="122" baseType="lpstr">
      <vt:lpstr>Arail</vt:lpstr>
      <vt:lpstr>MS PGothic</vt:lpstr>
      <vt:lpstr>MS PGothic</vt:lpstr>
      <vt:lpstr>Arial</vt:lpstr>
      <vt:lpstr>Arial Narrow</vt:lpstr>
      <vt:lpstr>Calibri</vt:lpstr>
      <vt:lpstr>Comic Sans MS</vt:lpstr>
      <vt:lpstr>Impact</vt:lpstr>
      <vt:lpstr>Tahoma</vt:lpstr>
      <vt:lpstr>Times New Roman</vt:lpstr>
      <vt:lpstr>Trebuchet MS</vt:lpstr>
      <vt:lpstr>Wingdings</vt:lpstr>
      <vt:lpstr>Orbit</vt:lpstr>
      <vt:lpstr>2_Orbit</vt:lpstr>
      <vt:lpstr>8_Balance</vt:lpstr>
      <vt:lpstr>4_Default Design</vt:lpstr>
      <vt:lpstr>7_Balance</vt:lpstr>
      <vt:lpstr>10_Contemporary</vt:lpstr>
      <vt:lpstr>7_Default Design</vt:lpstr>
      <vt:lpstr>1_Balance</vt:lpstr>
      <vt:lpstr>11_Default Design</vt:lpstr>
      <vt:lpstr>9_Balance</vt:lpstr>
      <vt:lpstr>19_Default Design</vt:lpstr>
      <vt:lpstr>Slit</vt:lpstr>
      <vt:lpstr>2_Slit</vt:lpstr>
      <vt:lpstr>6_Balance</vt:lpstr>
      <vt:lpstr>5_Balance</vt:lpstr>
      <vt:lpstr>14_Default Design</vt:lpstr>
      <vt:lpstr>1_Slit</vt:lpstr>
      <vt:lpstr>15_Default Design</vt:lpstr>
      <vt:lpstr>16_Default Design</vt:lpstr>
      <vt:lpstr>Borealis</vt:lpstr>
      <vt:lpstr>49_Blank Presentation</vt:lpstr>
      <vt:lpstr>17_Default Design</vt:lpstr>
      <vt:lpstr>أعياد الكتاب المقدس</vt:lpstr>
      <vt:lpstr>أخلاقيات العمل في سنغافورة</vt:lpstr>
      <vt:lpstr>لماذا يجب أخذ إجازة ؟</vt:lpstr>
      <vt:lpstr>التقاويم اليهودية</vt:lpstr>
      <vt:lpstr>عيد الأبواق</vt:lpstr>
      <vt:lpstr>التقويم العبري</vt:lpstr>
      <vt:lpstr>أعياد الكتاب المقدس</vt:lpstr>
      <vt:lpstr>أعياد الكتاب المقدس</vt:lpstr>
      <vt:lpstr>السبت الأسبوعي</vt:lpstr>
      <vt:lpstr>الفصح</vt:lpstr>
      <vt:lpstr>الخبز غير المختمر</vt:lpstr>
      <vt:lpstr>الباكورة</vt:lpstr>
      <vt:lpstr>الخمسين</vt:lpstr>
      <vt:lpstr>الأبواق</vt:lpstr>
      <vt:lpstr>الكفارة</vt:lpstr>
      <vt:lpstr>المظال</vt:lpstr>
      <vt:lpstr>أخروية الأعياد اليهودية (لا 23) </vt:lpstr>
      <vt:lpstr>أخروية الأعياد اليهودية (لا 23) </vt:lpstr>
      <vt:lpstr>أخروية الأعياد اليهودية (لا 23) </vt:lpstr>
      <vt:lpstr>تتطلع الأعياد تاريخيًا إلى الوراء إلى ماضي إسرائيل</vt:lpstr>
      <vt:lpstr>تتطلع الأعياد أيضًا نبويًا إلى الأمام إلى مستقبل إسرائيل</vt:lpstr>
      <vt:lpstr>1. استراحت إسرائيل لتحافظ على سير مقدس مع إسرائيل</vt:lpstr>
      <vt:lpstr>أعياد سفر اللاويين 23</vt:lpstr>
      <vt:lpstr>غالباً ما يقدم اليهود  قرابين محترقة بالكامل</vt:lpstr>
      <vt:lpstr>حمل الفصح</vt:lpstr>
      <vt:lpstr>حماية الفصح</vt:lpstr>
      <vt:lpstr>الإيمان مصوّرًا</vt:lpstr>
      <vt:lpstr>الحَمَل مصَوّرًا</vt:lpstr>
      <vt:lpstr>حَمَل الفِصح</vt:lpstr>
      <vt:lpstr>الصَليب مصوّرًا</vt:lpstr>
      <vt:lpstr>الإيمان بالحَمَل</vt:lpstr>
      <vt:lpstr>"هذا هو جَسدي..."</vt:lpstr>
      <vt:lpstr>خروج 12: 1- 16  مرّ ملاك الموت على البيوت والدماء على الأبواب</vt:lpstr>
      <vt:lpstr>الخيط المشترك</vt:lpstr>
      <vt:lpstr>خلال أعياد الفصح في العهد الجديد يزور 100000 يهودي الهيكل</vt:lpstr>
      <vt:lpstr>أهمية الفصح قديماً</vt:lpstr>
      <vt:lpstr>الجلوس في فصح يسوع</vt:lpstr>
      <vt:lpstr>الفصح المعاصر</vt:lpstr>
      <vt:lpstr>أعياد سفر اللاويين 23</vt:lpstr>
      <vt:lpstr>عيد الخبز غير المختمر</vt:lpstr>
      <vt:lpstr>حرق الخميرة كلها</vt:lpstr>
      <vt:lpstr>أعياد سفر اللاويين 23</vt:lpstr>
      <vt:lpstr>الباكورة :  تقدمات الحزم</vt:lpstr>
      <vt:lpstr>تقدمات     الباكورة     للهيكل</vt:lpstr>
      <vt:lpstr>عطلة نهاية أسبوع نبوية</vt:lpstr>
      <vt:lpstr>أعياد سفر اللاويين 23</vt:lpstr>
      <vt:lpstr>احتفال حصاد القمح</vt:lpstr>
      <vt:lpstr>سبح الرسل الله بلغات لم يتعلموها أبداً (أع 2)</vt:lpstr>
      <vt:lpstr>جاء الروح القدس في يوم الخمسين (أعمال الرسل 2: 1-13))</vt:lpstr>
      <vt:lpstr>أعياد سفر اللاويين 23</vt:lpstr>
      <vt:lpstr>روش هاشاناه (السنة الجديدة)</vt:lpstr>
      <vt:lpstr>أعياد سفر اللاويين 23</vt:lpstr>
      <vt:lpstr>يوم كيبور : يوم الكفارة</vt:lpstr>
      <vt:lpstr>يوم الكفارة (لا 16: 29-34)</vt:lpstr>
      <vt:lpstr>يوم الكفارة</vt:lpstr>
      <vt:lpstr>رمزية يوم الكفارة</vt:lpstr>
      <vt:lpstr>مرة واحدة بدمه للجميع</vt:lpstr>
      <vt:lpstr>لا حاجة لكفارة أخرى</vt:lpstr>
      <vt:lpstr>تم إزالة الخطية (ليس تغطيتها فقط)</vt:lpstr>
      <vt:lpstr>الجلوس في قدس الأقداس ؟</vt:lpstr>
      <vt:lpstr>أعياد سفر اللاويين 23</vt:lpstr>
      <vt:lpstr>عيد المظال</vt:lpstr>
      <vt:lpstr>المرأة اليهودية تزين خيمتها</vt:lpstr>
      <vt:lpstr>عيد المظال</vt:lpstr>
      <vt:lpstr>يستمر الحصاد من نيسان إلى تشرين الثاني</vt:lpstr>
      <vt:lpstr>المظال = الحصاد النهائي</vt:lpstr>
      <vt:lpstr> التجلي = المظال = الملكوت (مت 17: 4)</vt:lpstr>
      <vt:lpstr>أعياد سفر اللاويين 23</vt:lpstr>
      <vt:lpstr>ملخص أعياد إسرائيل</vt:lpstr>
      <vt:lpstr>ثلاثة أعياد أخرى  غير موضى بها  في الكتاب المقدس</vt:lpstr>
      <vt:lpstr>عيد  كتابي  إضافي  رقم 1</vt:lpstr>
      <vt:lpstr>دارت الحياة اليهودية حول هيكل سليمان لمدة 400 سنة (959-586 ق.م)</vt:lpstr>
      <vt:lpstr>احتفظ اليهود بالقداسة  في المرحضة</vt:lpstr>
      <vt:lpstr>عيد             كتابي         إضافي            رقم 2</vt:lpstr>
      <vt:lpstr>الحانوكاه (عيد النور) يحيي ذكرى انتصار يهوذا المكابي على السلوقيين  عام 164 قبل الميلاد</vt:lpstr>
      <vt:lpstr>عيد  كتابي إضافي رقم 3</vt:lpstr>
      <vt:lpstr>الفوريم : النصر الكبير</vt:lpstr>
      <vt:lpstr>1. استراحت إسرائيل لتحافظ على سير مقدس مع الله</vt:lpstr>
      <vt:lpstr>السبت</vt:lpstr>
      <vt:lpstr>الأهمية الأخروية للسبت</vt:lpstr>
      <vt:lpstr>PowerPoint Presentation</vt:lpstr>
      <vt:lpstr>PowerPoint Presentation</vt:lpstr>
      <vt:lpstr>PowerPoint Presentation</vt:lpstr>
      <vt:lpstr>ما هي الأعياد المسيحية  المتكررة الموازية اليوم؟</vt:lpstr>
      <vt:lpstr>أسئلة نقاشية</vt:lpstr>
      <vt:lpstr>التقويم         الديني      لإسرائيل</vt:lpstr>
      <vt:lpstr>Black</vt:lpstr>
      <vt:lpstr>خلفيات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321</cp:revision>
  <dcterms:created xsi:type="dcterms:W3CDTF">2002-10-22T08:21:58Z</dcterms:created>
  <dcterms:modified xsi:type="dcterms:W3CDTF">2023-12-21T19:48:32Z</dcterms:modified>
</cp:coreProperties>
</file>